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2" r:id="rId1"/>
    <p:sldMasterId id="2147483665" r:id="rId2"/>
    <p:sldMasterId id="2147484563" r:id="rId3"/>
  </p:sldMasterIdLst>
  <p:notesMasterIdLst>
    <p:notesMasterId r:id="rId25"/>
  </p:notesMasterIdLst>
  <p:handoutMasterIdLst>
    <p:handoutMasterId r:id="rId26"/>
  </p:handoutMasterIdLst>
  <p:sldIdLst>
    <p:sldId id="512" r:id="rId4"/>
    <p:sldId id="542" r:id="rId5"/>
    <p:sldId id="536" r:id="rId6"/>
    <p:sldId id="543" r:id="rId7"/>
    <p:sldId id="544" r:id="rId8"/>
    <p:sldId id="537" r:id="rId9"/>
    <p:sldId id="538" r:id="rId10"/>
    <p:sldId id="526" r:id="rId11"/>
    <p:sldId id="527" r:id="rId12"/>
    <p:sldId id="528" r:id="rId13"/>
    <p:sldId id="545" r:id="rId14"/>
    <p:sldId id="541" r:id="rId15"/>
    <p:sldId id="540" r:id="rId16"/>
    <p:sldId id="539" r:id="rId17"/>
    <p:sldId id="529" r:id="rId18"/>
    <p:sldId id="546" r:id="rId19"/>
    <p:sldId id="547" r:id="rId20"/>
    <p:sldId id="548" r:id="rId21"/>
    <p:sldId id="549" r:id="rId22"/>
    <p:sldId id="550" r:id="rId23"/>
    <p:sldId id="350" r:id="rId24"/>
  </p:sldIdLst>
  <p:sldSz cx="9144000" cy="5143500" type="screen16x9"/>
  <p:notesSz cx="6888163" cy="10020300"/>
  <p:defaultTextStyle>
    <a:defPPr>
      <a:defRPr lang="ko-KR"/>
    </a:defPPr>
    <a:lvl1pPr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2860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7432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2004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657600" algn="l" defTabSz="914400" rtl="0" eaLnBrk="1" latinLnBrk="0" hangingPunct="1">
      <a:defRPr kern="1200">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p:defaultTextStyle>
  <p:extLst>
    <p:ext uri="{EFAFB233-063F-42B5-8137-9DF3F51BA10A}">
      <p15:sldGuideLst xmlns:p15="http://schemas.microsoft.com/office/powerpoint/2012/main">
        <p15:guide id="1" orient="horz" pos="1484" userDrawn="1">
          <p15:clr>
            <a:srgbClr val="A4A3A4"/>
          </p15:clr>
        </p15:guide>
        <p15:guide id="2" pos="2880">
          <p15:clr>
            <a:srgbClr val="A4A3A4"/>
          </p15:clr>
        </p15:guide>
      </p15:sldGuideLst>
    </p:ext>
    <p:ext uri="{2D200454-40CA-4A62-9FC3-DE9A4176ACB9}">
      <p15:notesGuideLst xmlns:p15="http://schemas.microsoft.com/office/powerpoint/2012/main">
        <p15:guide id="1" orient="horz" pos="2661" userDrawn="1">
          <p15:clr>
            <a:srgbClr val="A4A3A4"/>
          </p15:clr>
        </p15:guide>
        <p15:guide id="2" pos="2247" userDrawn="1">
          <p15:clr>
            <a:srgbClr val="A4A3A4"/>
          </p15:clr>
        </p15:guide>
        <p15:guide id="3" orient="horz" pos="3157" userDrawn="1">
          <p15:clr>
            <a:srgbClr val="A4A3A4"/>
          </p15:clr>
        </p15:guide>
        <p15:guide id="4" pos="217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E8FBEC"/>
    <a:srgbClr val="000000"/>
    <a:srgbClr val="7D5D00"/>
    <a:srgbClr val="663300"/>
    <a:srgbClr val="C0BA71"/>
    <a:srgbClr val="009999"/>
    <a:srgbClr val="002060"/>
    <a:srgbClr val="FF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95020" autoAdjust="0"/>
  </p:normalViewPr>
  <p:slideViewPr>
    <p:cSldViewPr>
      <p:cViewPr varScale="1">
        <p:scale>
          <a:sx n="108" d="100"/>
          <a:sy n="108" d="100"/>
        </p:scale>
        <p:origin x="547" y="67"/>
      </p:cViewPr>
      <p:guideLst>
        <p:guide orient="horz" pos="1484"/>
        <p:guide pos="2880"/>
      </p:guideLst>
    </p:cSldViewPr>
  </p:slideViewPr>
  <p:notesTextViewPr>
    <p:cViewPr>
      <p:scale>
        <a:sx n="1" d="1"/>
        <a:sy n="1" d="1"/>
      </p:scale>
      <p:origin x="0" y="0"/>
    </p:cViewPr>
  </p:notesTextViewPr>
  <p:notesViewPr>
    <p:cSldViewPr>
      <p:cViewPr varScale="1">
        <p:scale>
          <a:sx n="83" d="100"/>
          <a:sy n="83" d="100"/>
        </p:scale>
        <p:origin x="-3192" y="-72"/>
      </p:cViewPr>
      <p:guideLst>
        <p:guide orient="horz" pos="2661"/>
        <p:guide pos="2247"/>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040438248996702E-2"/>
          <c:y val="6.7400521654256279E-2"/>
          <c:w val="0.9586521011217336"/>
          <c:h val="0.87083604008907234"/>
        </c:manualLayout>
      </c:layout>
      <c:barChart>
        <c:barDir val="col"/>
        <c:grouping val="clustered"/>
        <c:varyColors val="0"/>
        <c:ser>
          <c:idx val="0"/>
          <c:order val="0"/>
          <c:tx>
            <c:strRef>
              <c:f>Sheet1!$A$1</c:f>
              <c:strCache>
                <c:ptCount val="1"/>
                <c:pt idx="0">
                  <c:v> </c:v>
                </c:pt>
              </c:strCache>
            </c:strRef>
          </c:tx>
          <c:spPr>
            <a:solidFill>
              <a:schemeClr val="accent1">
                <a:shade val="80000"/>
                <a:satMod val="15000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rgbClr r="0" g="0" b="0">
                  <a:shade val="25000"/>
                  <a:satMod val="140000"/>
                </a:scrgbClr>
              </a:contourClr>
            </a:sp3d>
          </c:spPr>
          <c:invertIfNegative val="0"/>
          <c:dLbls>
            <c:dLbl>
              <c:idx val="0"/>
              <c:layout>
                <c:manualLayout>
                  <c:x val="0.13594548062756215"/>
                  <c:y val="0.11475216890586738"/>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E42-49ED-9BFD-99334DFCBADE}"/>
                </c:ext>
                <c:ext xmlns:c15="http://schemas.microsoft.com/office/drawing/2012/chart" uri="{CE6537A1-D6FC-4f65-9D91-7224C49458BB}">
                  <c15:layout/>
                </c:ext>
              </c:extLst>
            </c:dLbl>
            <c:dLbl>
              <c:idx val="1"/>
              <c:layout>
                <c:manualLayout>
                  <c:x val="0.13782886386315643"/>
                  <c:y val="9.463652983679744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E42-49ED-9BFD-99334DFCBADE}"/>
                </c:ext>
                <c:ext xmlns:c15="http://schemas.microsoft.com/office/drawing/2012/chart" uri="{CE6537A1-D6FC-4f65-9D91-7224C49458BB}">
                  <c15:layout/>
                </c:ext>
              </c:extLst>
            </c:dLbl>
            <c:dLbl>
              <c:idx val="2"/>
              <c:layout>
                <c:manualLayout>
                  <c:x val="0.14498155395416895"/>
                  <c:y val="8.2091457640484658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E42-49ED-9BFD-99334DFCBADE}"/>
                </c:ext>
                <c:ext xmlns:c15="http://schemas.microsoft.com/office/drawing/2012/chart" uri="{CE6537A1-D6FC-4f65-9D91-7224C49458BB}">
                  <c15:layout/>
                </c:ext>
              </c:extLst>
            </c:dLbl>
            <c:dLbl>
              <c:idx val="3"/>
              <c:layout>
                <c:manualLayout>
                  <c:x val="2.9893103908076115E-2"/>
                  <c:y val="-1.3681909606747476E-2"/>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E42-49ED-9BFD-99334DFCBADE}"/>
                </c:ext>
                <c:ext xmlns:c15="http://schemas.microsoft.com/office/drawing/2012/chart" uri="{CE6537A1-D6FC-4f65-9D91-7224C49458BB}"/>
              </c:extLst>
            </c:dLbl>
            <c:dLbl>
              <c:idx val="4"/>
              <c:layout>
                <c:manualLayout>
                  <c:x val="-5.9786207816152235E-3"/>
                  <c:y val="0.31126344355350433"/>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E42-49ED-9BFD-99334DFCBADE}"/>
                </c:ext>
                <c:ext xmlns:c15="http://schemas.microsoft.com/office/drawing/2012/chart" uri="{CE6537A1-D6FC-4f65-9D91-7224C49458BB}"/>
              </c:extLst>
            </c:dLbl>
            <c:dLbl>
              <c:idx val="5"/>
              <c:layout>
                <c:manualLayout>
                  <c:x val="5.9786207816152235E-3"/>
                  <c:y val="0.12997814126410071"/>
                </c:manualLayout>
              </c:layout>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8E42-49ED-9BFD-99334DFCBADE}"/>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400" b="1" i="0" u="none" strike="noStrike" kern="1200" baseline="0">
                    <a:solidFill>
                      <a:schemeClr val="bg1">
                        <a:lumMod val="95000"/>
                      </a:schemeClr>
                    </a:solidFill>
                    <a:latin typeface="+mn-lt"/>
                    <a:ea typeface="+mn-ea"/>
                    <a:cs typeface="+mn-cs"/>
                  </a:defRPr>
                </a:pPr>
                <a:endParaRPr lang="id-ID"/>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Sheet1!$A$2:$A$4</c:f>
              <c:numCache>
                <c:formatCode>General</c:formatCode>
                <c:ptCount val="3"/>
                <c:pt idx="0">
                  <c:v>2023</c:v>
                </c:pt>
                <c:pt idx="1">
                  <c:v>2024</c:v>
                </c:pt>
                <c:pt idx="2">
                  <c:v>2025</c:v>
                </c:pt>
              </c:numCache>
            </c:numRef>
          </c:val>
          <c:extLst xmlns:c16r2="http://schemas.microsoft.com/office/drawing/2015/06/chart">
            <c:ext xmlns:c16="http://schemas.microsoft.com/office/drawing/2014/chart" uri="{C3380CC4-5D6E-409C-BE32-E72D297353CC}">
              <c16:uniqueId val="{00000006-8E42-49ED-9BFD-99334DFCBADE}"/>
            </c:ext>
          </c:extLst>
        </c:ser>
        <c:ser>
          <c:idx val="1"/>
          <c:order val="1"/>
          <c:tx>
            <c:strRef>
              <c:f>Sheet1!$B$1</c:f>
              <c:strCache>
                <c:ptCount val="1"/>
                <c:pt idx="0">
                  <c:v>Target</c:v>
                </c:pt>
              </c:strCache>
            </c:strRef>
          </c:tx>
          <c:spPr>
            <a:solidFill>
              <a:schemeClr val="accent2">
                <a:shade val="80000"/>
                <a:satMod val="15000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rgbClr r="0" g="0" b="0">
                  <a:shade val="25000"/>
                  <a:satMod val="140000"/>
                </a:scrgbClr>
              </a:contourClr>
            </a:sp3d>
          </c:spPr>
          <c:invertIfNegative val="0"/>
          <c:dPt>
            <c:idx val="0"/>
            <c:invertIfNegative val="0"/>
            <c:bubble3D val="0"/>
            <c:spPr>
              <a:solidFill>
                <a:schemeClr val="accent2">
                  <a:shade val="80000"/>
                  <a:satMod val="150000"/>
                </a:schemeClr>
              </a:solidFill>
              <a:ln>
                <a:noFill/>
              </a:ln>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rgbClr r="0" g="0" b="0">
                    <a:shade val="25000"/>
                    <a:satMod val="140000"/>
                  </a:scrgbClr>
                </a:contourClr>
              </a:sp3d>
            </c:spPr>
            <c:extLst xmlns:c16r2="http://schemas.microsoft.com/office/drawing/2015/06/chart">
              <c:ext xmlns:c16="http://schemas.microsoft.com/office/drawing/2014/chart" uri="{C3380CC4-5D6E-409C-BE32-E72D297353CC}">
                <c16:uniqueId val="{00000008-8E42-49ED-9BFD-99334DFCBADE}"/>
              </c:ext>
            </c:extLst>
          </c:dPt>
          <c:dLbls>
            <c:dLbl>
              <c:idx val="0"/>
              <c:layout>
                <c:manualLayout>
                  <c:x val="-6.5114712432459532E-2"/>
                  <c:y val="-2.8110264340957498E-2"/>
                </c:manualLayout>
              </c:layout>
              <c:tx>
                <c:rich>
                  <a:bodyPr/>
                  <a:lstStyle/>
                  <a:p>
                    <a:fld id="{062E8607-F452-412A-9247-D07D5ACE536A}" type="VALUE">
                      <a:rPr lang="en-US"/>
                      <a:pPr/>
                      <a:t>[VALUE]</a:t>
                    </a:fld>
                    <a:endParaRPr lang="id-ID"/>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8E42-49ED-9BFD-99334DFCBADE}"/>
                </c:ext>
                <c:ext xmlns:c15="http://schemas.microsoft.com/office/drawing/2012/chart" uri="{CE6537A1-D6FC-4f65-9D91-7224C49458BB}">
                  <c15:layout>
                    <c:manualLayout>
                      <c:w val="0.1665309511903281"/>
                      <c:h val="5.0715176038774741E-2"/>
                    </c:manualLayout>
                  </c15:layout>
                  <c15:dlblFieldTable/>
                  <c15:showDataLabelsRange val="0"/>
                </c:ext>
              </c:extLst>
            </c:dLbl>
            <c:dLbl>
              <c:idx val="1"/>
              <c:layout>
                <c:manualLayout>
                  <c:x val="-6.7259483793171315E-2"/>
                  <c:y val="-1.368190960674744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8E42-49ED-9BFD-99334DFCBADE}"/>
                </c:ext>
                <c:ext xmlns:c15="http://schemas.microsoft.com/office/drawing/2012/chart" uri="{CE6537A1-D6FC-4f65-9D91-7224C49458BB}">
                  <c15:layout/>
                </c:ext>
              </c:extLst>
            </c:dLbl>
            <c:dLbl>
              <c:idx val="2"/>
              <c:layout>
                <c:manualLayout>
                  <c:x val="-4.035569027590287E-2"/>
                  <c:y val="-9.919384464891896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8E42-49ED-9BFD-99334DFCBADE}"/>
                </c:ext>
                <c:ext xmlns:c15="http://schemas.microsoft.com/office/drawing/2012/chart" uri="{CE6537A1-D6FC-4f65-9D91-7224C49458BB}">
                  <c15:layout/>
                </c:ext>
              </c:extLst>
            </c:dLbl>
            <c:dLbl>
              <c:idx val="3"/>
              <c:layout>
                <c:manualLayout>
                  <c:x val="2.989310390807502E-3"/>
                  <c:y val="-9.577336724723213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8E42-49ED-9BFD-99334DFCBADE}"/>
                </c:ext>
                <c:ext xmlns:c15="http://schemas.microsoft.com/office/drawing/2012/chart" uri="{CE6537A1-D6FC-4f65-9D91-7224C49458BB}"/>
              </c:extLst>
            </c:dLbl>
            <c:dLbl>
              <c:idx val="4"/>
              <c:layout>
                <c:manualLayout>
                  <c:x val="1.046258636782664E-2"/>
                  <c:y val="-5.130716102530294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8E42-49ED-9BFD-99334DFCBADE}"/>
                </c:ext>
                <c:ext xmlns:c15="http://schemas.microsoft.com/office/drawing/2012/chart" uri="{CE6537A1-D6FC-4f65-9D91-7224C49458BB}"/>
              </c:extLst>
            </c:dLbl>
            <c:dLbl>
              <c:idx val="5"/>
              <c:layout>
                <c:manualLayout>
                  <c:x val="-1.4946551954038059E-3"/>
                  <c:y val="-2.394334181180815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8E42-49ED-9BFD-99334DFCBADE}"/>
                </c:ext>
                <c:ext xmlns:c15="http://schemas.microsoft.com/office/drawing/2012/chart" uri="{CE6537A1-D6FC-4f65-9D91-7224C49458BB}"/>
              </c:extLst>
            </c:dLbl>
            <c:spPr>
              <a:noFill/>
              <a:ln>
                <a:noFill/>
              </a:ln>
              <a:effectLst/>
            </c:spPr>
            <c:txPr>
              <a:bodyPr rot="0" spcFirstLastPara="1" vertOverflow="ellipsis" vert="horz" wrap="square" anchor="ctr" anchorCtr="1"/>
              <a:lstStyle/>
              <a:p>
                <a:pPr>
                  <a:defRPr sz="1200" b="1" i="0" u="none" strike="noStrike" kern="1200" baseline="0">
                    <a:solidFill>
                      <a:srgbClr val="FFFF00"/>
                    </a:solidFill>
                    <a:latin typeface="+mn-lt"/>
                    <a:ea typeface="+mn-ea"/>
                    <a:cs typeface="+mn-cs"/>
                  </a:defRPr>
                </a:pPr>
                <a:endParaRPr lang="id-ID"/>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Sheet1!$B$2:$B$4</c:f>
              <c:numCache>
                <c:formatCode>_(* #,##0_);_(* \(#,##0\);_(* "-"_);_(@_)</c:formatCode>
                <c:ptCount val="3"/>
                <c:pt idx="0">
                  <c:v>24952190314</c:v>
                </c:pt>
                <c:pt idx="1">
                  <c:v>26199799829</c:v>
                </c:pt>
                <c:pt idx="2">
                  <c:v>26199799829</c:v>
                </c:pt>
              </c:numCache>
            </c:numRef>
          </c:val>
          <c:extLst xmlns:c16r2="http://schemas.microsoft.com/office/drawing/2015/06/chart">
            <c:ext xmlns:c16="http://schemas.microsoft.com/office/drawing/2014/chart" uri="{C3380CC4-5D6E-409C-BE32-E72D297353CC}">
              <c16:uniqueId val="{0000000E-8E42-49ED-9BFD-99334DFCBADE}"/>
            </c:ext>
          </c:extLst>
        </c:ser>
        <c:ser>
          <c:idx val="2"/>
          <c:order val="2"/>
          <c:tx>
            <c:strRef>
              <c:f>Sheet1!$C$1</c:f>
              <c:strCache>
                <c:ptCount val="1"/>
                <c:pt idx="0">
                  <c:v>Pendapatan</c:v>
                </c:pt>
              </c:strCache>
            </c:strRef>
          </c:tx>
          <c:spPr>
            <a:solidFill>
              <a:schemeClr val="accent3">
                <a:shade val="80000"/>
                <a:satMod val="15000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c:spPr>
          <c:invertIfNegative val="0"/>
          <c:dLbls>
            <c:dLbl>
              <c:idx val="0"/>
              <c:layout>
                <c:manualLayout>
                  <c:x val="2.092517273565328E-2"/>
                  <c:y val="-1.710238700843430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494655195403751E-3"/>
                  <c:y val="-3.7625251418555487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046258636782664E-2"/>
                  <c:y val="-3.762525141855547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2D050"/>
                    </a:solidFill>
                    <a:latin typeface="+mn-lt"/>
                    <a:ea typeface="+mn-ea"/>
                    <a:cs typeface="+mn-cs"/>
                  </a:defRPr>
                </a:pPr>
                <a:endParaRPr lang="id-ID"/>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Sheet1!$C$2:$C$4</c:f>
              <c:numCache>
                <c:formatCode>_(* #,##0_);_(* \(#,##0\);_(* "-"_);_(@_)</c:formatCode>
                <c:ptCount val="3"/>
                <c:pt idx="0">
                  <c:v>24694080228</c:v>
                </c:pt>
                <c:pt idx="1">
                  <c:v>29142248178</c:v>
                </c:pt>
                <c:pt idx="2">
                  <c:v>26205056178</c:v>
                </c:pt>
              </c:numCache>
            </c:numRef>
          </c:val>
        </c:ser>
        <c:ser>
          <c:idx val="3"/>
          <c:order val="3"/>
          <c:tx>
            <c:strRef>
              <c:f>Sheet1!$D$1</c:f>
              <c:strCache>
                <c:ptCount val="1"/>
                <c:pt idx="0">
                  <c:v>Realisasi Pendapatan</c:v>
                </c:pt>
              </c:strCache>
            </c:strRef>
          </c:tx>
          <c:spPr>
            <a:solidFill>
              <a:schemeClr val="accent4">
                <a:shade val="80000"/>
                <a:satMod val="150000"/>
              </a:schemeClr>
            </a:solidFill>
            <a:ln>
              <a:noFill/>
            </a:ln>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c:spPr>
          <c:invertIfNegative val="0"/>
          <c:dLbls>
            <c:dLbl>
              <c:idx val="0"/>
              <c:layout>
                <c:manualLayout>
                  <c:x val="4.185034547130656E-2"/>
                  <c:y val="-3.0784296615181717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5.978620781615223E-2"/>
                  <c:y val="-2.0522864410121196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3.886103508049895E-2"/>
                  <c:y val="-6.84095480337372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FF9900"/>
                    </a:solidFill>
                    <a:latin typeface="+mn-lt"/>
                    <a:ea typeface="+mn-ea"/>
                    <a:cs typeface="+mn-cs"/>
                  </a:defRPr>
                </a:pPr>
                <a:endParaRPr lang="id-ID"/>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val>
            <c:numRef>
              <c:f>Sheet1!$D$2:$D$4</c:f>
              <c:numCache>
                <c:formatCode>_(* #,##0_);_(* \(#,##0\);_(* "-"_);_(@_)</c:formatCode>
                <c:ptCount val="3"/>
                <c:pt idx="0">
                  <c:v>20557936226</c:v>
                </c:pt>
                <c:pt idx="1">
                  <c:v>24856841557</c:v>
                </c:pt>
                <c:pt idx="2" formatCode="#,##0_);[Red]\(#,##0\)">
                  <c:v>22323240755</c:v>
                </c:pt>
              </c:numCache>
            </c:numRef>
          </c:val>
        </c:ser>
        <c:dLbls>
          <c:showLegendKey val="0"/>
          <c:showVal val="0"/>
          <c:showCatName val="0"/>
          <c:showSerName val="0"/>
          <c:showPercent val="0"/>
          <c:showBubbleSize val="0"/>
        </c:dLbls>
        <c:gapWidth val="90"/>
        <c:overlap val="-2"/>
        <c:axId val="428989856"/>
        <c:axId val="428990248"/>
      </c:barChart>
      <c:catAx>
        <c:axId val="428989856"/>
        <c:scaling>
          <c:orientation val="minMax"/>
        </c:scaling>
        <c:delete val="1"/>
        <c:axPos val="b"/>
        <c:numFmt formatCode="General" sourceLinked="1"/>
        <c:majorTickMark val="out"/>
        <c:minorTickMark val="none"/>
        <c:tickLblPos val="nextTo"/>
        <c:crossAx val="428990248"/>
        <c:crosses val="autoZero"/>
        <c:auto val="1"/>
        <c:lblAlgn val="ctr"/>
        <c:lblOffset val="100"/>
        <c:noMultiLvlLbl val="0"/>
      </c:catAx>
      <c:valAx>
        <c:axId val="428990248"/>
        <c:scaling>
          <c:orientation val="minMax"/>
        </c:scaling>
        <c:delete val="1"/>
        <c:axPos val="l"/>
        <c:majorGridlines>
          <c:spPr>
            <a:ln w="9525" cap="flat" cmpd="sng" algn="ctr">
              <a:solidFill>
                <a:schemeClr val="lt1">
                  <a:lumMod val="95000"/>
                  <a:alpha val="10000"/>
                </a:schemeClr>
              </a:solidFill>
              <a:round/>
            </a:ln>
            <a:effectLst/>
          </c:spPr>
        </c:majorGridlines>
        <c:numFmt formatCode="General" sourceLinked="1"/>
        <c:majorTickMark val="out"/>
        <c:minorTickMark val="none"/>
        <c:tickLblPos val="nextTo"/>
        <c:crossAx val="428989856"/>
        <c:crosses val="autoZero"/>
        <c:crossBetween val="between"/>
      </c:valAx>
      <c:spPr>
        <a:noFill/>
        <a:ln>
          <a:noFill/>
        </a:ln>
        <a:effectLst/>
      </c:spPr>
    </c:plotArea>
    <c:legend>
      <c:legendPos val="r"/>
      <c:legendEntry>
        <c:idx val="0"/>
        <c:delete val="1"/>
      </c:legendEntry>
      <c:layout>
        <c:manualLayout>
          <c:xMode val="edge"/>
          <c:yMode val="edge"/>
          <c:x val="1.0905451525330935E-2"/>
          <c:y val="1.2105258054820286E-2"/>
          <c:w val="0.71591621601224287"/>
          <c:h val="6.2561763366927675E-2"/>
        </c:manualLayout>
      </c:layout>
      <c:overlay val="0"/>
      <c:spPr>
        <a:solidFill>
          <a:schemeClr val="bg2">
            <a:lumMod val="75000"/>
          </a:schemeClr>
        </a:solidFill>
        <a:ln>
          <a:noFill/>
        </a:ln>
        <a:effectLst/>
      </c:spPr>
      <c:txPr>
        <a:bodyPr rot="0" spcFirstLastPara="1" vertOverflow="ellipsis" vert="horz" wrap="square" anchor="ctr" anchorCtr="1"/>
        <a:lstStyle/>
        <a:p>
          <a:pPr>
            <a:defRPr sz="1600" b="0" i="0" u="none" strike="noStrike" kern="1200" baseline="0">
              <a:solidFill>
                <a:schemeClr val="lt1">
                  <a:lumMod val="85000"/>
                </a:schemeClr>
              </a:solidFill>
              <a:latin typeface="+mn-lt"/>
              <a:ea typeface="+mn-ea"/>
              <a:cs typeface="+mn-cs"/>
            </a:defRPr>
          </a:pPr>
          <a:endParaRPr lang="id-ID"/>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sz="1200"/>
      </a:pPr>
      <a:endParaRPr lang="id-ID"/>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id-ID"/>
        </a:p>
      </c:txPr>
    </c:title>
    <c:autoTitleDeleted val="0"/>
    <c:plotArea>
      <c:layout/>
      <c:pieChart>
        <c:varyColors val="1"/>
        <c:ser>
          <c:idx val="0"/>
          <c:order val="0"/>
          <c:tx>
            <c:strRef>
              <c:f>Sheet1!$B$1</c:f>
              <c:strCache>
                <c:ptCount val="1"/>
                <c:pt idx="0">
                  <c:v>TAHUN 2026</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A8B4-45B9-B948-AE7E90C92CA7}"/>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A8B4-45B9-B948-AE7E90C92CA7}"/>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id-ID"/>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Sheet1!$A$2:$A$3</c:f>
              <c:strCache>
                <c:ptCount val="2"/>
                <c:pt idx="0">
                  <c:v>APBD</c:v>
                </c:pt>
                <c:pt idx="1">
                  <c:v>BLUD</c:v>
                </c:pt>
              </c:strCache>
            </c:strRef>
          </c:cat>
          <c:val>
            <c:numRef>
              <c:f>Sheet1!$B$2:$B$3</c:f>
              <c:numCache>
                <c:formatCode>#,##0</c:formatCode>
                <c:ptCount val="2"/>
                <c:pt idx="0">
                  <c:v>13969323499</c:v>
                </c:pt>
                <c:pt idx="1">
                  <c:v>26199799829</c:v>
                </c:pt>
              </c:numCache>
            </c:numRef>
          </c:val>
          <c:extLst xmlns:c16r2="http://schemas.microsoft.com/office/drawing/2015/06/chart">
            <c:ext xmlns:c16="http://schemas.microsoft.com/office/drawing/2014/chart" uri="{C3380CC4-5D6E-409C-BE32-E72D297353CC}">
              <c16:uniqueId val="{00000004-A8B4-45B9-B948-AE7E90C92CA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id-ID"/>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id-ID"/>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id-ID"/>
        </a:p>
      </c:txPr>
    </c:title>
    <c:autoTitleDeleted val="0"/>
    <c:plotArea>
      <c:layout/>
      <c:pieChart>
        <c:varyColors val="1"/>
        <c:ser>
          <c:idx val="0"/>
          <c:order val="0"/>
          <c:tx>
            <c:strRef>
              <c:f>Sheet1!$B$1</c:f>
              <c:strCache>
                <c:ptCount val="1"/>
                <c:pt idx="0">
                  <c:v>TAHUN 2025</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9B74-4DD6-8BBD-8F0136A23E43}"/>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9B74-4DD6-8BBD-8F0136A23E43}"/>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id-ID"/>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Sheet1!$A$2:$A$3</c:f>
              <c:strCache>
                <c:ptCount val="2"/>
                <c:pt idx="0">
                  <c:v>APBD</c:v>
                </c:pt>
                <c:pt idx="1">
                  <c:v>BLUD</c:v>
                </c:pt>
              </c:strCache>
            </c:strRef>
          </c:cat>
          <c:val>
            <c:numRef>
              <c:f>Sheet1!$B$2:$B$3</c:f>
              <c:numCache>
                <c:formatCode>#,##0</c:formatCode>
                <c:ptCount val="2"/>
                <c:pt idx="0">
                  <c:v>24320067827</c:v>
                </c:pt>
                <c:pt idx="1">
                  <c:v>29528222528</c:v>
                </c:pt>
              </c:numCache>
            </c:numRef>
          </c:val>
          <c:extLst xmlns:c16r2="http://schemas.microsoft.com/office/drawing/2015/06/chart">
            <c:ext xmlns:c16="http://schemas.microsoft.com/office/drawing/2014/chart" uri="{C3380CC4-5D6E-409C-BE32-E72D297353CC}">
              <c16:uniqueId val="{00000004-9B74-4DD6-8BBD-8F0136A23E4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id-ID"/>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id-ID"/>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516917-B16F-4B38-8CEB-F5F82028DF5D}"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id-ID"/>
        </a:p>
      </dgm:t>
    </dgm:pt>
    <dgm:pt modelId="{AA038ED0-9987-433C-981C-D437E45EBBBD}">
      <dgm:prSet phldrT="[Text]" custT="1"/>
      <dgm:spPr/>
      <dgm:t>
        <a:bodyPr/>
        <a:lstStyle/>
        <a:p>
          <a:r>
            <a:rPr lang="en-US" sz="1400" b="1" dirty="0" err="1">
              <a:solidFill>
                <a:schemeClr val="tx1"/>
              </a:solidFill>
              <a:effectLst/>
              <a:latin typeface="Arial" panose="020B0604020202020204" pitchFamily="34" charset="0"/>
              <a:cs typeface="Arial" panose="020B0604020202020204" pitchFamily="34" charset="0"/>
            </a:rPr>
            <a:t>Evaluasi</a:t>
          </a:r>
          <a:r>
            <a:rPr lang="en-US"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Kapasitas</a:t>
          </a:r>
          <a:r>
            <a:rPr lang="en-US"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dan</a:t>
          </a:r>
          <a:r>
            <a:rPr lang="en-US"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kebutuhan</a:t>
          </a:r>
          <a:r>
            <a:rPr lang="id-ID" sz="1400" b="1" baseline="0"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ruangan</a:t>
          </a:r>
          <a:r>
            <a:rPr lang="id-ID"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rawat</a:t>
          </a:r>
          <a:r>
            <a:rPr lang="en-US"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inap</a:t>
          </a:r>
          <a:r>
            <a:rPr lang="en-US" sz="1400" b="1" dirty="0">
              <a:solidFill>
                <a:schemeClr val="tx1"/>
              </a:solidFill>
              <a:effectLst/>
              <a:latin typeface="Arial" panose="020B0604020202020204" pitchFamily="34" charset="0"/>
              <a:cs typeface="Arial" panose="020B0604020202020204" pitchFamily="34" charset="0"/>
            </a:rPr>
            <a:t> </a:t>
          </a:r>
          <a:r>
            <a:rPr lang="en-US" sz="1400" b="1" dirty="0" err="1">
              <a:solidFill>
                <a:schemeClr val="tx1"/>
              </a:solidFill>
              <a:effectLst/>
              <a:latin typeface="Arial" panose="020B0604020202020204" pitchFamily="34" charset="0"/>
              <a:cs typeface="Arial" panose="020B0604020202020204" pitchFamily="34" charset="0"/>
            </a:rPr>
            <a:t>berdasarkan</a:t>
          </a:r>
          <a:r>
            <a:rPr lang="en-US" sz="1400" b="1" dirty="0">
              <a:solidFill>
                <a:schemeClr val="tx1"/>
              </a:solidFill>
              <a:effectLst/>
              <a:latin typeface="Arial" panose="020B0604020202020204" pitchFamily="34" charset="0"/>
              <a:cs typeface="Arial" panose="020B0604020202020204" pitchFamily="34" charset="0"/>
            </a:rPr>
            <a:t> BOR (Bed Occupancy Rate)</a:t>
          </a:r>
          <a:endParaRPr lang="id-ID" sz="1400" b="1" dirty="0">
            <a:solidFill>
              <a:schemeClr val="tx1"/>
            </a:solidFill>
          </a:endParaRPr>
        </a:p>
      </dgm:t>
    </dgm:pt>
    <dgm:pt modelId="{4359F7F0-C2E7-41A9-A77C-84B8DFA0E78B}" type="parTrans" cxnId="{0736A9B8-3C2A-4868-A88E-02ED3793E144}">
      <dgm:prSet/>
      <dgm:spPr/>
      <dgm:t>
        <a:bodyPr/>
        <a:lstStyle/>
        <a:p>
          <a:endParaRPr lang="id-ID"/>
        </a:p>
      </dgm:t>
    </dgm:pt>
    <dgm:pt modelId="{CDBDB470-46A0-4D52-938C-3E981F1816DF}" type="sibTrans" cxnId="{0736A9B8-3C2A-4868-A88E-02ED3793E144}">
      <dgm:prSet/>
      <dgm:spPr/>
      <dgm:t>
        <a:bodyPr/>
        <a:lstStyle/>
        <a:p>
          <a:endParaRPr lang="id-ID"/>
        </a:p>
      </dgm:t>
    </dgm:pt>
    <dgm:pt modelId="{4BECC0EB-632B-4137-9197-BDADB22E48FA}">
      <dgm:prSet phldrT="[Text]" custT="1"/>
      <dgm:spPr/>
      <dgm:t>
        <a:bodyPr/>
        <a:lstStyle/>
        <a:p>
          <a:pPr algn="l"/>
          <a:r>
            <a:rPr lang="id-ID" sz="1200" dirty="0">
              <a:latin typeface="+mn-lt"/>
              <a:cs typeface="Arial" panose="020B0604020202020204" pitchFamily="34" charset="0"/>
            </a:rPr>
            <a:t>BOR (%) : 26</a:t>
          </a:r>
          <a:endParaRPr lang="id-ID" sz="1200" dirty="0">
            <a:latin typeface="+mn-lt"/>
          </a:endParaRPr>
        </a:p>
      </dgm:t>
    </dgm:pt>
    <dgm:pt modelId="{86D22820-1C5A-4A06-9EC8-FF2432A8DBD4}" type="parTrans" cxnId="{6C11453B-8441-48BB-BE1E-CC8862A2E597}">
      <dgm:prSet/>
      <dgm:spPr/>
      <dgm:t>
        <a:bodyPr/>
        <a:lstStyle/>
        <a:p>
          <a:endParaRPr lang="id-ID"/>
        </a:p>
      </dgm:t>
    </dgm:pt>
    <dgm:pt modelId="{360FB621-F70E-406A-8239-5E8E493D7839}" type="sibTrans" cxnId="{6C11453B-8441-48BB-BE1E-CC8862A2E597}">
      <dgm:prSet/>
      <dgm:spPr/>
      <dgm:t>
        <a:bodyPr/>
        <a:lstStyle/>
        <a:p>
          <a:endParaRPr lang="id-ID"/>
        </a:p>
      </dgm:t>
    </dgm:pt>
    <dgm:pt modelId="{3087A3B0-83E5-4B87-9030-EBE0F5683718}">
      <dgm:prSet phldrT="[Text]"/>
      <dgm:spPr/>
      <dgm:t>
        <a:bodyPr/>
        <a:lstStyle/>
        <a:p>
          <a:r>
            <a:rPr lang="id-ID" b="1" dirty="0">
              <a:solidFill>
                <a:schemeClr val="tx1"/>
              </a:solidFill>
              <a:effectLst/>
              <a:latin typeface="Arial" panose="020B0604020202020204" pitchFamily="34" charset="0"/>
              <a:cs typeface="Arial" panose="020B0604020202020204" pitchFamily="34" charset="0"/>
            </a:rPr>
            <a:t>P</a:t>
          </a:r>
          <a:r>
            <a:rPr lang="en-US" b="1" dirty="0" err="1">
              <a:solidFill>
                <a:schemeClr val="tx1"/>
              </a:solidFill>
              <a:effectLst/>
              <a:latin typeface="Arial" panose="020B0604020202020204" pitchFamily="34" charset="0"/>
              <a:cs typeface="Arial" panose="020B0604020202020204" pitchFamily="34" charset="0"/>
            </a:rPr>
            <a:t>enyusunan</a:t>
          </a:r>
          <a:r>
            <a:rPr lang="en-US" b="1" dirty="0">
              <a:solidFill>
                <a:schemeClr val="tx1"/>
              </a:solidFill>
              <a:effectLst/>
              <a:latin typeface="Arial" panose="020B0604020202020204" pitchFamily="34" charset="0"/>
              <a:cs typeface="Arial" panose="020B0604020202020204" pitchFamily="34" charset="0"/>
            </a:rPr>
            <a:t> </a:t>
          </a:r>
          <a:r>
            <a:rPr lang="en-US" b="1" dirty="0" err="1">
              <a:solidFill>
                <a:schemeClr val="tx1"/>
              </a:solidFill>
              <a:effectLst/>
              <a:latin typeface="Arial" panose="020B0604020202020204" pitchFamily="34" charset="0"/>
              <a:cs typeface="Arial" panose="020B0604020202020204" pitchFamily="34" charset="0"/>
            </a:rPr>
            <a:t>pengembagan</a:t>
          </a:r>
          <a:r>
            <a:rPr lang="en-US" b="1" dirty="0">
              <a:solidFill>
                <a:schemeClr val="tx1"/>
              </a:solidFill>
              <a:effectLst/>
              <a:latin typeface="Arial" panose="020B0604020202020204" pitchFamily="34" charset="0"/>
              <a:cs typeface="Arial" panose="020B0604020202020204" pitchFamily="34" charset="0"/>
            </a:rPr>
            <a:t> </a:t>
          </a:r>
          <a:r>
            <a:rPr lang="en-US" b="1" dirty="0" err="1">
              <a:solidFill>
                <a:schemeClr val="tx1"/>
              </a:solidFill>
              <a:effectLst/>
              <a:latin typeface="Arial" panose="020B0604020202020204" pitchFamily="34" charset="0"/>
              <a:cs typeface="Arial" panose="020B0604020202020204" pitchFamily="34" charset="0"/>
            </a:rPr>
            <a:t>penambahan</a:t>
          </a:r>
          <a:r>
            <a:rPr lang="en-US" b="1" dirty="0">
              <a:solidFill>
                <a:schemeClr val="tx1"/>
              </a:solidFill>
              <a:effectLst/>
              <a:latin typeface="Arial" panose="020B0604020202020204" pitchFamily="34" charset="0"/>
              <a:cs typeface="Arial" panose="020B0604020202020204" pitchFamily="34" charset="0"/>
            </a:rPr>
            <a:t> </a:t>
          </a:r>
          <a:r>
            <a:rPr lang="en-US" b="1" dirty="0" err="1">
              <a:solidFill>
                <a:schemeClr val="tx1"/>
              </a:solidFill>
              <a:effectLst/>
              <a:latin typeface="Arial" panose="020B0604020202020204" pitchFamily="34" charset="0"/>
              <a:cs typeface="Arial" panose="020B0604020202020204" pitchFamily="34" charset="0"/>
            </a:rPr>
            <a:t>layanan</a:t>
          </a:r>
          <a:r>
            <a:rPr lang="en-US" b="1" dirty="0">
              <a:solidFill>
                <a:schemeClr val="tx1"/>
              </a:solidFill>
              <a:effectLst/>
              <a:latin typeface="Arial" panose="020B0604020202020204" pitchFamily="34" charset="0"/>
              <a:cs typeface="Arial" panose="020B0604020202020204" pitchFamily="34" charset="0"/>
            </a:rPr>
            <a:t> </a:t>
          </a:r>
          <a:r>
            <a:rPr lang="en-US" b="1" dirty="0" err="1">
              <a:solidFill>
                <a:schemeClr val="tx1"/>
              </a:solidFill>
              <a:effectLst/>
              <a:latin typeface="Arial" panose="020B0604020202020204" pitchFamily="34" charset="0"/>
              <a:cs typeface="Arial" panose="020B0604020202020204" pitchFamily="34" charset="0"/>
            </a:rPr>
            <a:t>Haemodalisa</a:t>
          </a:r>
          <a:r>
            <a:rPr lang="en-US" b="1" dirty="0">
              <a:solidFill>
                <a:schemeClr val="tx1"/>
              </a:solidFill>
              <a:effectLst/>
              <a:latin typeface="Arial" panose="020B0604020202020204" pitchFamily="34" charset="0"/>
              <a:cs typeface="Arial" panose="020B0604020202020204" pitchFamily="34" charset="0"/>
            </a:rPr>
            <a:t> (HD)</a:t>
          </a:r>
          <a:endParaRPr lang="id-ID" b="1" dirty="0">
            <a:solidFill>
              <a:schemeClr val="tx1"/>
            </a:solidFill>
          </a:endParaRPr>
        </a:p>
      </dgm:t>
    </dgm:pt>
    <dgm:pt modelId="{22B34D1C-80A9-4219-A56E-9E16A23D07F3}" type="parTrans" cxnId="{C6FED038-496A-448C-AD12-A98D0E60B620}">
      <dgm:prSet/>
      <dgm:spPr/>
      <dgm:t>
        <a:bodyPr/>
        <a:lstStyle/>
        <a:p>
          <a:endParaRPr lang="id-ID"/>
        </a:p>
      </dgm:t>
    </dgm:pt>
    <dgm:pt modelId="{16BA5AD8-784F-4C8F-A599-E4ADDC685839}" type="sibTrans" cxnId="{C6FED038-496A-448C-AD12-A98D0E60B620}">
      <dgm:prSet/>
      <dgm:spPr/>
      <dgm:t>
        <a:bodyPr/>
        <a:lstStyle/>
        <a:p>
          <a:endParaRPr lang="id-ID"/>
        </a:p>
      </dgm:t>
    </dgm:pt>
    <dgm:pt modelId="{CE4EF93D-026A-4668-A2A2-A75357ED918A}">
      <dgm:prSet phldrT="[Text]" custT="1"/>
      <dgm:spPr/>
      <dgm:t>
        <a:bodyPr/>
        <a:lstStyle/>
        <a:p>
          <a:pPr algn="l"/>
          <a:r>
            <a:rPr lang="pt-BR" sz="1200" dirty="0">
              <a:effectLst/>
              <a:latin typeface="Arial" panose="020B0604020202020204" pitchFamily="34" charset="0"/>
              <a:cs typeface="Arial" panose="020B0604020202020204" pitchFamily="34" charset="0"/>
            </a:rPr>
            <a:t>Pelatihan tenaga pelayanan (HD)</a:t>
          </a:r>
          <a:r>
            <a:rPr lang="id-ID" sz="1200" dirty="0">
              <a:effectLst/>
              <a:latin typeface="Arial" panose="020B0604020202020204" pitchFamily="34" charset="0"/>
              <a:cs typeface="Arial" panose="020B0604020202020204" pitchFamily="34" charset="0"/>
            </a:rPr>
            <a:t> </a:t>
          </a:r>
          <a:r>
            <a:rPr lang="en-US" sz="1200" dirty="0">
              <a:effectLst/>
              <a:latin typeface="Arial" panose="020B0604020202020204" pitchFamily="34" charset="0"/>
              <a:cs typeface="Arial" panose="020B0604020202020204" pitchFamily="34" charset="0"/>
            </a:rPr>
            <a:t>5</a:t>
          </a:r>
          <a:r>
            <a:rPr lang="id-ID" sz="1200" dirty="0">
              <a:effectLst/>
              <a:latin typeface="Arial" panose="020B0604020202020204" pitchFamily="34" charset="0"/>
              <a:cs typeface="Arial" panose="020B0604020202020204" pitchFamily="34" charset="0"/>
            </a:rPr>
            <a:t> Orang</a:t>
          </a:r>
          <a:r>
            <a:rPr lang="pt-BR" sz="1200" dirty="0">
              <a:effectLst/>
              <a:latin typeface="Arial" panose="020B0604020202020204" pitchFamily="34" charset="0"/>
              <a:cs typeface="Arial" panose="020B0604020202020204" pitchFamily="34" charset="0"/>
            </a:rPr>
            <a:t> </a:t>
          </a:r>
          <a:endParaRPr lang="id-ID" sz="1200" dirty="0"/>
        </a:p>
      </dgm:t>
    </dgm:pt>
    <dgm:pt modelId="{49E5E559-ABD8-4B29-A480-1DA27C8D24D5}" type="parTrans" cxnId="{BDE5A90A-8CF2-4696-B5ED-F016D56C51C2}">
      <dgm:prSet/>
      <dgm:spPr/>
      <dgm:t>
        <a:bodyPr/>
        <a:lstStyle/>
        <a:p>
          <a:endParaRPr lang="id-ID"/>
        </a:p>
      </dgm:t>
    </dgm:pt>
    <dgm:pt modelId="{07DD2C26-684C-496F-90BD-E182FB47DA4A}" type="sibTrans" cxnId="{BDE5A90A-8CF2-4696-B5ED-F016D56C51C2}">
      <dgm:prSet/>
      <dgm:spPr/>
      <dgm:t>
        <a:bodyPr/>
        <a:lstStyle/>
        <a:p>
          <a:endParaRPr lang="id-ID"/>
        </a:p>
      </dgm:t>
    </dgm:pt>
    <dgm:pt modelId="{75858DBA-6FA3-4DAB-A438-098B6AAC0F11}">
      <dgm:prSet phldrT="[Text]"/>
      <dgm:spPr/>
      <dgm:t>
        <a:bodyPr/>
        <a:lstStyle/>
        <a:p>
          <a:r>
            <a:rPr lang="en-ID" b="1" dirty="0">
              <a:solidFill>
                <a:schemeClr val="tx1"/>
              </a:solidFill>
              <a:effectLst/>
              <a:latin typeface="Arial" panose="020B0604020202020204" pitchFamily="34" charset="0"/>
              <a:cs typeface="Arial" panose="020B0604020202020204" pitchFamily="34" charset="0"/>
            </a:rPr>
            <a:t>Monitoring </a:t>
          </a:r>
          <a:r>
            <a:rPr lang="en-ID" b="1" dirty="0" err="1">
              <a:solidFill>
                <a:schemeClr val="tx1"/>
              </a:solidFill>
              <a:effectLst/>
              <a:latin typeface="Arial" panose="020B0604020202020204" pitchFamily="34" charset="0"/>
              <a:cs typeface="Arial" panose="020B0604020202020204" pitchFamily="34" charset="0"/>
            </a:rPr>
            <a:t>dan</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Evaluasi</a:t>
          </a:r>
          <a:r>
            <a:rPr lang="id-ID" b="1" dirty="0">
              <a:solidFill>
                <a:schemeClr val="tx1"/>
              </a:solidFill>
              <a:effectLst/>
              <a:latin typeface="Arial" panose="020B0604020202020204" pitchFamily="34" charset="0"/>
              <a:cs typeface="Arial" panose="020B0604020202020204" pitchFamily="34" charset="0"/>
            </a:rPr>
            <a:t> Sarana</a:t>
          </a:r>
          <a:r>
            <a:rPr lang="id-ID" b="1" baseline="0" dirty="0">
              <a:solidFill>
                <a:schemeClr val="tx1"/>
              </a:solidFill>
              <a:effectLst/>
              <a:latin typeface="Arial" panose="020B0604020202020204" pitchFamily="34" charset="0"/>
              <a:cs typeface="Arial" panose="020B0604020202020204" pitchFamily="34" charset="0"/>
            </a:rPr>
            <a:t> dan Prasarana</a:t>
          </a:r>
          <a:endParaRPr lang="id-ID" b="1" dirty="0">
            <a:solidFill>
              <a:schemeClr val="tx1"/>
            </a:solidFill>
          </a:endParaRPr>
        </a:p>
      </dgm:t>
    </dgm:pt>
    <dgm:pt modelId="{BD392B57-E116-481A-B482-C8D8306E253A}" type="parTrans" cxnId="{B5E85781-9BCA-442B-8DD0-87691C45B11E}">
      <dgm:prSet/>
      <dgm:spPr/>
      <dgm:t>
        <a:bodyPr/>
        <a:lstStyle/>
        <a:p>
          <a:endParaRPr lang="id-ID"/>
        </a:p>
      </dgm:t>
    </dgm:pt>
    <dgm:pt modelId="{4BD460F5-730C-44C4-B16C-7F79A760613E}" type="sibTrans" cxnId="{B5E85781-9BCA-442B-8DD0-87691C45B11E}">
      <dgm:prSet/>
      <dgm:spPr/>
      <dgm:t>
        <a:bodyPr/>
        <a:lstStyle/>
        <a:p>
          <a:endParaRPr lang="id-ID"/>
        </a:p>
      </dgm:t>
    </dgm:pt>
    <dgm:pt modelId="{AB8834EE-2C31-4AD0-AE25-098D63E1411C}">
      <dgm:prSet phldrT="[Text]" phldr="0" custT="1"/>
      <dgm:spPr/>
      <dgm:t>
        <a:bodyPr/>
        <a:lstStyle/>
        <a:p>
          <a:pPr algn="l">
            <a:buFont typeface="Arial" panose="020B0604020202020204" pitchFamily="34" charset="0"/>
            <a:buChar char="•"/>
          </a:pPr>
          <a:r>
            <a:rPr lang="en-US" sz="900" dirty="0"/>
            <a:t> </a:t>
          </a:r>
          <a:r>
            <a:rPr lang="en-US" sz="1400" dirty="0" err="1"/>
            <a:t>Opimalisasi</a:t>
          </a:r>
          <a:r>
            <a:rPr lang="en-US" sz="1400" dirty="0"/>
            <a:t> </a:t>
          </a:r>
          <a:r>
            <a:rPr lang="en-US" sz="1400" dirty="0" err="1"/>
            <a:t>pemanfaatan</a:t>
          </a:r>
          <a:r>
            <a:rPr lang="en-US" sz="1400" dirty="0"/>
            <a:t> </a:t>
          </a:r>
          <a:r>
            <a:rPr lang="en-US" sz="1400" dirty="0" err="1"/>
            <a:t>ruang</a:t>
          </a:r>
          <a:r>
            <a:rPr lang="en-US" sz="1400" dirty="0"/>
            <a:t> </a:t>
          </a:r>
          <a:r>
            <a:rPr lang="en-US" sz="1400" dirty="0" err="1"/>
            <a:t>rawat</a:t>
          </a:r>
          <a:r>
            <a:rPr lang="en-US" sz="1400" dirty="0"/>
            <a:t> </a:t>
          </a:r>
          <a:r>
            <a:rPr lang="en-US" sz="1400" dirty="0" err="1"/>
            <a:t>inap</a:t>
          </a:r>
          <a:r>
            <a:rPr lang="en-US" sz="1400" dirty="0"/>
            <a:t> dan </a:t>
          </a:r>
          <a:r>
            <a:rPr lang="en-US" sz="1400" dirty="0" err="1"/>
            <a:t>fasilitas</a:t>
          </a:r>
          <a:r>
            <a:rPr lang="en-US" sz="1400" dirty="0"/>
            <a:t> </a:t>
          </a:r>
          <a:r>
            <a:rPr lang="en-US" sz="1400" dirty="0" err="1"/>
            <a:t>pelayanann</a:t>
          </a:r>
          <a:r>
            <a:rPr lang="en-US" sz="1400" dirty="0"/>
            <a:t> </a:t>
          </a:r>
          <a:r>
            <a:rPr lang="en-US" sz="1400" dirty="0" err="1"/>
            <a:t>berbasis</a:t>
          </a:r>
          <a:r>
            <a:rPr lang="en-US" sz="1400" dirty="0"/>
            <a:t> indicator BOR, LOS,TOI dan BTO</a:t>
          </a:r>
          <a:endParaRPr lang="id-ID" sz="1400" dirty="0"/>
        </a:p>
      </dgm:t>
    </dgm:pt>
    <dgm:pt modelId="{7CEFCE4E-5787-4F8F-A549-01F9DF16970D}" type="parTrans" cxnId="{E76E60D7-B1F1-4966-9882-D5ADCB18423B}">
      <dgm:prSet/>
      <dgm:spPr/>
      <dgm:t>
        <a:bodyPr/>
        <a:lstStyle/>
        <a:p>
          <a:endParaRPr lang="id-ID"/>
        </a:p>
      </dgm:t>
    </dgm:pt>
    <dgm:pt modelId="{851C1BD6-84A3-41C8-B3BD-E1942342DD9D}" type="sibTrans" cxnId="{E76E60D7-B1F1-4966-9882-D5ADCB18423B}">
      <dgm:prSet/>
      <dgm:spPr/>
      <dgm:t>
        <a:bodyPr/>
        <a:lstStyle/>
        <a:p>
          <a:endParaRPr lang="id-ID"/>
        </a:p>
      </dgm:t>
    </dgm:pt>
    <dgm:pt modelId="{47183AD1-0378-4D9F-9078-3E0E65518CFA}">
      <dgm:prSet custT="1"/>
      <dgm:spPr/>
      <dgm:t>
        <a:bodyPr/>
        <a:lstStyle/>
        <a:p>
          <a:pPr algn="l"/>
          <a:r>
            <a:rPr lang="id-ID" sz="1200" dirty="0">
              <a:latin typeface="+mn-lt"/>
              <a:cs typeface="Arial" panose="020B0604020202020204" pitchFamily="34" charset="0"/>
            </a:rPr>
            <a:t>LOS (Hari)</a:t>
          </a:r>
          <a:r>
            <a:rPr lang="id-ID" sz="1200" baseline="0" dirty="0">
              <a:latin typeface="+mn-lt"/>
              <a:cs typeface="Arial" panose="020B0604020202020204" pitchFamily="34" charset="0"/>
            </a:rPr>
            <a:t> : 3</a:t>
          </a:r>
          <a:endParaRPr lang="id-ID" sz="1200" dirty="0">
            <a:latin typeface="+mn-lt"/>
            <a:cs typeface="Arial" panose="020B0604020202020204" pitchFamily="34" charset="0"/>
          </a:endParaRPr>
        </a:p>
      </dgm:t>
    </dgm:pt>
    <dgm:pt modelId="{CFA41701-CDE9-4706-800E-57406FB4CCF6}" type="parTrans" cxnId="{E944242B-CFBA-4A06-A7E9-8EFBECEC0858}">
      <dgm:prSet/>
      <dgm:spPr/>
      <dgm:t>
        <a:bodyPr/>
        <a:lstStyle/>
        <a:p>
          <a:endParaRPr lang="id-ID"/>
        </a:p>
      </dgm:t>
    </dgm:pt>
    <dgm:pt modelId="{F5A114A1-2924-44C9-99AA-A2C9651E8D33}" type="sibTrans" cxnId="{E944242B-CFBA-4A06-A7E9-8EFBECEC0858}">
      <dgm:prSet/>
      <dgm:spPr/>
      <dgm:t>
        <a:bodyPr/>
        <a:lstStyle/>
        <a:p>
          <a:endParaRPr lang="id-ID"/>
        </a:p>
      </dgm:t>
    </dgm:pt>
    <dgm:pt modelId="{50E8BBFB-47AC-4E94-BC61-337BB15C9B0B}">
      <dgm:prSet custT="1"/>
      <dgm:spPr/>
      <dgm:t>
        <a:bodyPr/>
        <a:lstStyle/>
        <a:p>
          <a:pPr algn="l"/>
          <a:r>
            <a:rPr lang="id-ID" sz="1200" dirty="0">
              <a:latin typeface="+mn-lt"/>
              <a:cs typeface="Arial" panose="020B0604020202020204" pitchFamily="34" charset="0"/>
            </a:rPr>
            <a:t>TOI (Hari)</a:t>
          </a:r>
          <a:r>
            <a:rPr lang="id-ID" sz="1200" baseline="0" dirty="0">
              <a:latin typeface="+mn-lt"/>
              <a:cs typeface="Arial" panose="020B0604020202020204" pitchFamily="34" charset="0"/>
            </a:rPr>
            <a:t> : 9</a:t>
          </a:r>
          <a:endParaRPr lang="id-ID" sz="1200" dirty="0">
            <a:latin typeface="+mn-lt"/>
            <a:cs typeface="Arial" panose="020B0604020202020204" pitchFamily="34" charset="0"/>
          </a:endParaRPr>
        </a:p>
      </dgm:t>
    </dgm:pt>
    <dgm:pt modelId="{5B7B6878-B4C7-4723-80D5-4C1B0A250121}" type="parTrans" cxnId="{6FCEDCCB-EC7D-46B8-B70C-953BB7BCB37E}">
      <dgm:prSet/>
      <dgm:spPr/>
      <dgm:t>
        <a:bodyPr/>
        <a:lstStyle/>
        <a:p>
          <a:endParaRPr lang="id-ID"/>
        </a:p>
      </dgm:t>
    </dgm:pt>
    <dgm:pt modelId="{724A28B5-7018-42FC-9B59-EE61C6E4D58A}" type="sibTrans" cxnId="{6FCEDCCB-EC7D-46B8-B70C-953BB7BCB37E}">
      <dgm:prSet/>
      <dgm:spPr/>
      <dgm:t>
        <a:bodyPr/>
        <a:lstStyle/>
        <a:p>
          <a:endParaRPr lang="id-ID"/>
        </a:p>
      </dgm:t>
    </dgm:pt>
    <dgm:pt modelId="{A75DCAD0-C9CE-4764-86E4-38E808B0E734}">
      <dgm:prSet custT="1"/>
      <dgm:spPr/>
      <dgm:t>
        <a:bodyPr/>
        <a:lstStyle/>
        <a:p>
          <a:pPr algn="l"/>
          <a:r>
            <a:rPr lang="id-ID" sz="1200" dirty="0">
              <a:latin typeface="+mn-lt"/>
              <a:cs typeface="Arial" panose="020B0604020202020204" pitchFamily="34" charset="0"/>
            </a:rPr>
            <a:t>BTO (Kali)</a:t>
          </a:r>
          <a:r>
            <a:rPr lang="id-ID" sz="1200" baseline="0" dirty="0">
              <a:latin typeface="+mn-lt"/>
              <a:cs typeface="Arial" panose="020B0604020202020204" pitchFamily="34" charset="0"/>
            </a:rPr>
            <a:t> : 30</a:t>
          </a:r>
          <a:endParaRPr lang="id-ID" sz="1200" dirty="0">
            <a:latin typeface="+mn-lt"/>
            <a:cs typeface="Arial" panose="020B0604020202020204" pitchFamily="34" charset="0"/>
          </a:endParaRPr>
        </a:p>
      </dgm:t>
    </dgm:pt>
    <dgm:pt modelId="{80FF2EFD-F8D1-4ACA-B595-3CEFF152D5E0}" type="parTrans" cxnId="{A56DD02E-4146-451B-BD7B-536FB029FB3A}">
      <dgm:prSet/>
      <dgm:spPr/>
      <dgm:t>
        <a:bodyPr/>
        <a:lstStyle/>
        <a:p>
          <a:endParaRPr lang="id-ID"/>
        </a:p>
      </dgm:t>
    </dgm:pt>
    <dgm:pt modelId="{80076B1E-C5CF-4FBE-B26C-298E6CF1B650}" type="sibTrans" cxnId="{A56DD02E-4146-451B-BD7B-536FB029FB3A}">
      <dgm:prSet/>
      <dgm:spPr/>
      <dgm:t>
        <a:bodyPr/>
        <a:lstStyle/>
        <a:p>
          <a:endParaRPr lang="id-ID"/>
        </a:p>
      </dgm:t>
    </dgm:pt>
    <dgm:pt modelId="{4A911AC8-B34C-4DC8-B4D0-6A5E49FB31A1}">
      <dgm:prSet custT="1"/>
      <dgm:spPr/>
      <dgm:t>
        <a:bodyPr/>
        <a:lstStyle/>
        <a:p>
          <a:pPr algn="l"/>
          <a:r>
            <a:rPr lang="id-ID" sz="1200" dirty="0">
              <a:latin typeface="+mn-lt"/>
              <a:cs typeface="Arial" panose="020B0604020202020204" pitchFamily="34" charset="0"/>
            </a:rPr>
            <a:t>NDR (‰) : 13</a:t>
          </a:r>
        </a:p>
      </dgm:t>
    </dgm:pt>
    <dgm:pt modelId="{6DD9DEC1-1358-4AE5-B1D7-193F52C4F766}" type="parTrans" cxnId="{C665BACD-1AB4-44B9-B224-0CF8C37B1DFE}">
      <dgm:prSet/>
      <dgm:spPr/>
      <dgm:t>
        <a:bodyPr/>
        <a:lstStyle/>
        <a:p>
          <a:endParaRPr lang="id-ID"/>
        </a:p>
      </dgm:t>
    </dgm:pt>
    <dgm:pt modelId="{6E0977AB-C1A4-4192-A535-EE51F1E97DF0}" type="sibTrans" cxnId="{C665BACD-1AB4-44B9-B224-0CF8C37B1DFE}">
      <dgm:prSet/>
      <dgm:spPr/>
      <dgm:t>
        <a:bodyPr/>
        <a:lstStyle/>
        <a:p>
          <a:endParaRPr lang="id-ID"/>
        </a:p>
      </dgm:t>
    </dgm:pt>
    <dgm:pt modelId="{85CB474E-50C9-4BF6-8A9F-8CCD4E460163}">
      <dgm:prSet custT="1"/>
      <dgm:spPr/>
      <dgm:t>
        <a:bodyPr/>
        <a:lstStyle/>
        <a:p>
          <a:pPr algn="l" rtl="0"/>
          <a:r>
            <a:rPr lang="id-ID" sz="1200" dirty="0">
              <a:latin typeface="+mn-lt"/>
              <a:cs typeface="Arial" panose="020B0604020202020204" pitchFamily="34" charset="0"/>
            </a:rPr>
            <a:t>GDR (‰) : 30</a:t>
          </a:r>
        </a:p>
      </dgm:t>
    </dgm:pt>
    <dgm:pt modelId="{E617E50C-B912-4326-BCD4-3B95F9EEB59E}" type="parTrans" cxnId="{EF794757-0AD8-42E4-834E-648E328F6EA2}">
      <dgm:prSet/>
      <dgm:spPr/>
      <dgm:t>
        <a:bodyPr/>
        <a:lstStyle/>
        <a:p>
          <a:endParaRPr lang="id-ID"/>
        </a:p>
      </dgm:t>
    </dgm:pt>
    <dgm:pt modelId="{E620769B-44CE-480E-9632-28E3FE89361B}" type="sibTrans" cxnId="{EF794757-0AD8-42E4-834E-648E328F6EA2}">
      <dgm:prSet/>
      <dgm:spPr/>
      <dgm:t>
        <a:bodyPr/>
        <a:lstStyle/>
        <a:p>
          <a:endParaRPr lang="id-ID"/>
        </a:p>
      </dgm:t>
    </dgm:pt>
    <dgm:pt modelId="{0C31A151-3CA7-4874-AFEF-ECAFB07D22F3}">
      <dgm:prSet custT="1"/>
      <dgm:spPr/>
      <dgm:t>
        <a:bodyPr/>
        <a:lstStyle/>
        <a:p>
          <a:pPr algn="l" rtl="0"/>
          <a:r>
            <a:rPr lang="en-ID" sz="1200" dirty="0" err="1">
              <a:effectLst/>
              <a:latin typeface="Arial" panose="020B0604020202020204" pitchFamily="34" charset="0"/>
              <a:cs typeface="Arial" panose="020B0604020202020204" pitchFamily="34" charset="0"/>
            </a:rPr>
            <a:t>Sudah</a:t>
          </a:r>
          <a:r>
            <a:rPr lang="en-ID" sz="1200" dirty="0">
              <a:effectLst/>
              <a:latin typeface="Arial" panose="020B0604020202020204" pitchFamily="34" charset="0"/>
              <a:cs typeface="Arial" panose="020B0604020202020204" pitchFamily="34" charset="0"/>
            </a:rPr>
            <a:t> </a:t>
          </a:r>
          <a:r>
            <a:rPr lang="en-ID" sz="1200" dirty="0" err="1">
              <a:effectLst/>
              <a:latin typeface="Arial" panose="020B0604020202020204" pitchFamily="34" charset="0"/>
              <a:cs typeface="Arial" panose="020B0604020202020204" pitchFamily="34" charset="0"/>
            </a:rPr>
            <a:t>ada</a:t>
          </a:r>
          <a:r>
            <a:rPr lang="en-ID" sz="1200" dirty="0">
              <a:effectLst/>
              <a:latin typeface="Arial" panose="020B0604020202020204" pitchFamily="34" charset="0"/>
              <a:cs typeface="Arial" panose="020B0604020202020204" pitchFamily="34" charset="0"/>
            </a:rPr>
            <a:t> </a:t>
          </a:r>
          <a:r>
            <a:rPr lang="en-ID" sz="1200" dirty="0" err="1">
              <a:effectLst/>
              <a:latin typeface="Arial" panose="020B0604020202020204" pitchFamily="34" charset="0"/>
              <a:cs typeface="Arial" panose="020B0604020202020204" pitchFamily="34" charset="0"/>
            </a:rPr>
            <a:t>dokter</a:t>
          </a:r>
          <a:r>
            <a:rPr lang="en-ID" sz="1200" dirty="0">
              <a:effectLst/>
              <a:latin typeface="Arial" panose="020B0604020202020204" pitchFamily="34" charset="0"/>
              <a:cs typeface="Arial" panose="020B0604020202020204" pitchFamily="34" charset="0"/>
            </a:rPr>
            <a:t> </a:t>
          </a:r>
          <a:r>
            <a:rPr lang="en-ID" sz="1200" dirty="0" err="1">
              <a:effectLst/>
              <a:latin typeface="Arial" panose="020B0604020202020204" pitchFamily="34" charset="0"/>
              <a:cs typeface="Arial" panose="020B0604020202020204" pitchFamily="34" charset="0"/>
            </a:rPr>
            <a:t>umum</a:t>
          </a:r>
          <a:r>
            <a:rPr lang="id-ID" sz="1200" baseline="0" dirty="0">
              <a:effectLst/>
              <a:latin typeface="Arial" panose="020B0604020202020204" pitchFamily="34" charset="0"/>
              <a:cs typeface="Arial" panose="020B0604020202020204" pitchFamily="34" charset="0"/>
            </a:rPr>
            <a:t> </a:t>
          </a:r>
          <a:r>
            <a:rPr lang="en-ID" sz="1200" dirty="0">
              <a:effectLst/>
              <a:latin typeface="Arial" panose="020B0604020202020204" pitchFamily="34" charset="0"/>
              <a:cs typeface="Arial" panose="020B0604020202020204" pitchFamily="34" charset="0"/>
            </a:rPr>
            <a:t>yang </a:t>
          </a:r>
          <a:r>
            <a:rPr lang="en-ID" sz="1200" dirty="0" err="1">
              <a:effectLst/>
              <a:latin typeface="Arial" panose="020B0604020202020204" pitchFamily="34" charset="0"/>
              <a:cs typeface="Arial" panose="020B0604020202020204" pitchFamily="34" charset="0"/>
            </a:rPr>
            <a:t>bersertifikat</a:t>
          </a:r>
          <a:r>
            <a:rPr lang="en-ID" sz="1200" dirty="0">
              <a:effectLst/>
              <a:latin typeface="Arial" panose="020B0604020202020204" pitchFamily="34" charset="0"/>
              <a:cs typeface="Arial" panose="020B0604020202020204" pitchFamily="34" charset="0"/>
            </a:rPr>
            <a:t> </a:t>
          </a:r>
          <a:r>
            <a:rPr lang="en-ID" sz="1200" dirty="0" err="1">
              <a:effectLst/>
              <a:latin typeface="Arial" panose="020B0604020202020204" pitchFamily="34" charset="0"/>
              <a:cs typeface="Arial" panose="020B0604020202020204" pitchFamily="34" charset="0"/>
            </a:rPr>
            <a:t>Haemodia</a:t>
          </a:r>
          <a:r>
            <a:rPr lang="id-ID" sz="1200" dirty="0">
              <a:effectLst/>
              <a:latin typeface="Arial" panose="020B0604020202020204" pitchFamily="34" charset="0"/>
              <a:cs typeface="Arial" panose="020B0604020202020204" pitchFamily="34" charset="0"/>
            </a:rPr>
            <a:t>l</a:t>
          </a:r>
          <a:r>
            <a:rPr lang="en-ID" sz="1200" dirty="0">
              <a:effectLst/>
              <a:latin typeface="Arial" panose="020B0604020202020204" pitchFamily="34" charset="0"/>
              <a:cs typeface="Arial" panose="020B0604020202020204" pitchFamily="34" charset="0"/>
            </a:rPr>
            <a:t>isa (HD)</a:t>
          </a:r>
          <a:r>
            <a:rPr lang="id-ID" sz="1200" dirty="0">
              <a:effectLst/>
              <a:latin typeface="Arial" panose="020B0604020202020204" pitchFamily="34" charset="0"/>
              <a:cs typeface="Arial" panose="020B0604020202020204" pitchFamily="34" charset="0"/>
            </a:rPr>
            <a:t> </a:t>
          </a:r>
          <a:r>
            <a:rPr lang="en-US" sz="1200" dirty="0">
              <a:effectLst/>
              <a:latin typeface="Arial" panose="020B0604020202020204" pitchFamily="34" charset="0"/>
              <a:cs typeface="Arial" panose="020B0604020202020204" pitchFamily="34" charset="0"/>
            </a:rPr>
            <a:t>1</a:t>
          </a:r>
          <a:r>
            <a:rPr lang="id-ID" sz="1200" dirty="0">
              <a:effectLst/>
              <a:latin typeface="Arial" panose="020B0604020202020204" pitchFamily="34" charset="0"/>
              <a:cs typeface="Arial" panose="020B0604020202020204" pitchFamily="34" charset="0"/>
            </a:rPr>
            <a:t> Orang</a:t>
          </a:r>
          <a:endParaRPr lang="en-ID" sz="1200" dirty="0">
            <a:solidFill>
              <a:schemeClr val="dk1"/>
            </a:solidFill>
            <a:effectLst/>
            <a:latin typeface="Arial" panose="020B0604020202020204" pitchFamily="34" charset="0"/>
            <a:ea typeface="+mn-ea"/>
            <a:cs typeface="Arial" panose="020B0604020202020204" pitchFamily="34" charset="0"/>
          </a:endParaRPr>
        </a:p>
      </dgm:t>
    </dgm:pt>
    <dgm:pt modelId="{C2F691F2-4B73-4137-975C-3FDD5FFD50D7}" type="parTrans" cxnId="{56916423-7034-4C26-9FB5-8E49DEAC631F}">
      <dgm:prSet/>
      <dgm:spPr/>
      <dgm:t>
        <a:bodyPr/>
        <a:lstStyle/>
        <a:p>
          <a:endParaRPr lang="id-ID"/>
        </a:p>
      </dgm:t>
    </dgm:pt>
    <dgm:pt modelId="{E0179BB5-DABE-4C42-8549-DF613815DA4F}" type="sibTrans" cxnId="{56916423-7034-4C26-9FB5-8E49DEAC631F}">
      <dgm:prSet/>
      <dgm:spPr/>
      <dgm:t>
        <a:bodyPr/>
        <a:lstStyle/>
        <a:p>
          <a:endParaRPr lang="id-ID"/>
        </a:p>
      </dgm:t>
    </dgm:pt>
    <dgm:pt modelId="{7F36F1CF-0FC2-4CC1-BF5B-3FAEE474B351}">
      <dgm:prSet phldrT="[Text]" custT="1"/>
      <dgm:spPr/>
      <dgm:t>
        <a:bodyPr/>
        <a:lstStyle/>
        <a:p>
          <a:pPr algn="l"/>
          <a:r>
            <a:rPr lang="en-US" sz="1400" dirty="0"/>
            <a:t> </a:t>
          </a:r>
          <a:r>
            <a:rPr lang="en-US" sz="1400" dirty="0" err="1"/>
            <a:t>Inventarisasi</a:t>
          </a:r>
          <a:r>
            <a:rPr lang="en-US" sz="1400" dirty="0"/>
            <a:t> dan </a:t>
          </a:r>
          <a:r>
            <a:rPr lang="en-US" sz="1400" dirty="0" err="1"/>
            <a:t>penilaian</a:t>
          </a:r>
          <a:r>
            <a:rPr lang="en-US" sz="1400" dirty="0"/>
            <a:t> </a:t>
          </a:r>
          <a:r>
            <a:rPr lang="en-US" sz="1400" dirty="0" err="1"/>
            <a:t>kelayakan</a:t>
          </a:r>
          <a:r>
            <a:rPr lang="en-US" sz="1400" dirty="0"/>
            <a:t> </a:t>
          </a:r>
          <a:r>
            <a:rPr lang="en-US" sz="1400" dirty="0" err="1"/>
            <a:t>sarana</a:t>
          </a:r>
          <a:r>
            <a:rPr lang="en-US" sz="1400" dirty="0"/>
            <a:t> dan </a:t>
          </a:r>
          <a:r>
            <a:rPr lang="en-US" sz="1400" dirty="0" err="1"/>
            <a:t>prasarana</a:t>
          </a:r>
          <a:r>
            <a:rPr lang="en-US" sz="1400" dirty="0"/>
            <a:t> yang </a:t>
          </a:r>
          <a:r>
            <a:rPr lang="en-US" sz="1400" dirty="0" err="1"/>
            <a:t>tersedia</a:t>
          </a:r>
          <a:endParaRPr lang="id-ID" sz="1400" dirty="0"/>
        </a:p>
      </dgm:t>
    </dgm:pt>
    <dgm:pt modelId="{DFDFA17D-65C2-4705-A56F-3291D133ACF0}" type="parTrans" cxnId="{092E2735-0DA6-453A-9DA1-7FAA6148561F}">
      <dgm:prSet/>
      <dgm:spPr/>
      <dgm:t>
        <a:bodyPr/>
        <a:lstStyle/>
        <a:p>
          <a:endParaRPr lang="id-ID"/>
        </a:p>
      </dgm:t>
    </dgm:pt>
    <dgm:pt modelId="{C83E7C9B-DF63-418C-9BE4-01B06840B029}" type="sibTrans" cxnId="{092E2735-0DA6-453A-9DA1-7FAA6148561F}">
      <dgm:prSet/>
      <dgm:spPr/>
      <dgm:t>
        <a:bodyPr/>
        <a:lstStyle/>
        <a:p>
          <a:endParaRPr lang="id-ID"/>
        </a:p>
      </dgm:t>
    </dgm:pt>
    <dgm:pt modelId="{72B24168-73DA-4C77-9A2F-B0711B9653C3}">
      <dgm:prSet phldrT="[Text]"/>
      <dgm:spPr/>
      <dgm:t>
        <a:bodyPr/>
        <a:lstStyle/>
        <a:p>
          <a:pPr algn="l"/>
          <a:endParaRPr lang="id-ID" sz="900" dirty="0"/>
        </a:p>
      </dgm:t>
    </dgm:pt>
    <dgm:pt modelId="{CDA541C3-9278-4DA0-9D57-885B4D999553}" type="parTrans" cxnId="{93A18598-DFE1-4917-A658-CFE722C703C2}">
      <dgm:prSet/>
      <dgm:spPr/>
      <dgm:t>
        <a:bodyPr/>
        <a:lstStyle/>
        <a:p>
          <a:endParaRPr lang="id-ID"/>
        </a:p>
      </dgm:t>
    </dgm:pt>
    <dgm:pt modelId="{863B8462-2031-418C-8B82-CF3708E84DC3}" type="sibTrans" cxnId="{93A18598-DFE1-4917-A658-CFE722C703C2}">
      <dgm:prSet/>
      <dgm:spPr/>
      <dgm:t>
        <a:bodyPr/>
        <a:lstStyle/>
        <a:p>
          <a:endParaRPr lang="id-ID"/>
        </a:p>
      </dgm:t>
    </dgm:pt>
    <dgm:pt modelId="{610CB4E3-E504-40CD-A7CC-99CCAA060D7A}">
      <dgm:prSet/>
      <dgm:spPr/>
      <dgm:t>
        <a:bodyPr/>
        <a:lstStyle/>
        <a:p>
          <a:r>
            <a:rPr lang="en-ID" b="1" dirty="0" err="1">
              <a:solidFill>
                <a:schemeClr val="tx1"/>
              </a:solidFill>
              <a:effectLst/>
              <a:latin typeface="Arial" panose="020B0604020202020204" pitchFamily="34" charset="0"/>
              <a:cs typeface="Arial" panose="020B0604020202020204" pitchFamily="34" charset="0"/>
            </a:rPr>
            <a:t>Pemenuhan</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sarana</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dan</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prasarana</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standarisasi</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Rumah</a:t>
          </a:r>
          <a:r>
            <a:rPr lang="en-ID" b="1" dirty="0">
              <a:solidFill>
                <a:schemeClr val="tx1"/>
              </a:solidFill>
              <a:effectLst/>
              <a:latin typeface="Arial" panose="020B0604020202020204" pitchFamily="34" charset="0"/>
              <a:cs typeface="Arial" panose="020B0604020202020204" pitchFamily="34" charset="0"/>
            </a:rPr>
            <a:t> </a:t>
          </a:r>
          <a:r>
            <a:rPr lang="en-ID" b="1" dirty="0" err="1">
              <a:solidFill>
                <a:schemeClr val="tx1"/>
              </a:solidFill>
              <a:effectLst/>
              <a:latin typeface="Arial" panose="020B0604020202020204" pitchFamily="34" charset="0"/>
              <a:cs typeface="Arial" panose="020B0604020202020204" pitchFamily="34" charset="0"/>
            </a:rPr>
            <a:t>Sakit</a:t>
          </a:r>
          <a:r>
            <a:rPr lang="en-ID" b="1" dirty="0">
              <a:solidFill>
                <a:schemeClr val="tx1"/>
              </a:solidFill>
              <a:effectLst/>
              <a:latin typeface="Arial" panose="020B0604020202020204" pitchFamily="34" charset="0"/>
              <a:cs typeface="Arial" panose="020B0604020202020204" pitchFamily="34" charset="0"/>
            </a:rPr>
            <a:t> yang </a:t>
          </a:r>
          <a:r>
            <a:rPr lang="en-ID" b="1" dirty="0" err="1">
              <a:solidFill>
                <a:schemeClr val="tx1"/>
              </a:solidFill>
              <a:effectLst/>
              <a:latin typeface="Arial" panose="020B0604020202020204" pitchFamily="34" charset="0"/>
              <a:cs typeface="Arial" panose="020B0604020202020204" pitchFamily="34" charset="0"/>
            </a:rPr>
            <a:t>berkompetensi</a:t>
          </a:r>
          <a:endParaRPr lang="id-ID" b="1" dirty="0">
            <a:solidFill>
              <a:schemeClr val="tx1"/>
            </a:solidFill>
          </a:endParaRPr>
        </a:p>
      </dgm:t>
    </dgm:pt>
    <dgm:pt modelId="{4496A761-0B8A-4158-B66E-D7058122DF98}" type="parTrans" cxnId="{16F8B355-2F66-429F-BFE8-4E6688D57212}">
      <dgm:prSet/>
      <dgm:spPr/>
      <dgm:t>
        <a:bodyPr/>
        <a:lstStyle/>
        <a:p>
          <a:endParaRPr lang="id-ID"/>
        </a:p>
      </dgm:t>
    </dgm:pt>
    <dgm:pt modelId="{08BDB12A-FEBE-4330-AF1A-ECD2FF40B7B9}" type="sibTrans" cxnId="{16F8B355-2F66-429F-BFE8-4E6688D57212}">
      <dgm:prSet/>
      <dgm:spPr/>
      <dgm:t>
        <a:bodyPr/>
        <a:lstStyle/>
        <a:p>
          <a:endParaRPr lang="id-ID"/>
        </a:p>
      </dgm:t>
    </dgm:pt>
    <dgm:pt modelId="{EC18D693-D95D-4C9E-A2CC-0138BC847D76}">
      <dgm:prSet custT="1"/>
      <dgm:spPr/>
      <dgm:t>
        <a:bodyPr/>
        <a:lstStyle/>
        <a:p>
          <a:pPr algn="l">
            <a:buFont typeface="Arial" panose="020B0604020202020204" pitchFamily="34" charset="0"/>
            <a:buChar char="•"/>
          </a:pPr>
          <a:r>
            <a:rPr lang="en-ID" sz="1200" dirty="0" err="1"/>
            <a:t>Sudah</a:t>
          </a:r>
          <a:r>
            <a:rPr lang="en-ID" sz="1200" dirty="0"/>
            <a:t> </a:t>
          </a:r>
          <a:r>
            <a:rPr lang="en-ID" sz="1200" dirty="0" err="1"/>
            <a:t>ada</a:t>
          </a:r>
          <a:r>
            <a:rPr lang="en-ID" sz="1200" dirty="0"/>
            <a:t> </a:t>
          </a:r>
          <a:r>
            <a:rPr lang="en-ID" sz="1200" dirty="0" err="1"/>
            <a:t>dokter</a:t>
          </a:r>
          <a:r>
            <a:rPr lang="en-ID" sz="1200" dirty="0"/>
            <a:t> </a:t>
          </a:r>
          <a:r>
            <a:rPr lang="en-ID" sz="1200" dirty="0" err="1"/>
            <a:t>Spesialis</a:t>
          </a:r>
          <a:r>
            <a:rPr lang="en-ID" sz="1200" dirty="0"/>
            <a:t> fellow ship </a:t>
          </a:r>
          <a:r>
            <a:rPr lang="en-ID" sz="1200" dirty="0" err="1"/>
            <a:t>ginjal</a:t>
          </a:r>
          <a:r>
            <a:rPr lang="en-ID" sz="1200" dirty="0"/>
            <a:t> 1 orang.</a:t>
          </a:r>
          <a:endParaRPr lang="en-ID" sz="1200" dirty="0">
            <a:solidFill>
              <a:schemeClr val="dk1"/>
            </a:solidFill>
            <a:effectLst/>
            <a:latin typeface="Arial" panose="020B0604020202020204" pitchFamily="34" charset="0"/>
            <a:ea typeface="+mn-ea"/>
            <a:cs typeface="Arial" panose="020B0604020202020204" pitchFamily="34" charset="0"/>
          </a:endParaRPr>
        </a:p>
      </dgm:t>
    </dgm:pt>
    <dgm:pt modelId="{9307C058-77AC-4DCE-A4ED-E0548B4BEE08}" type="parTrans" cxnId="{07F7985F-952E-4015-A171-B12B107C2B63}">
      <dgm:prSet/>
      <dgm:spPr/>
      <dgm:t>
        <a:bodyPr/>
        <a:lstStyle/>
        <a:p>
          <a:endParaRPr lang="id-ID"/>
        </a:p>
      </dgm:t>
    </dgm:pt>
    <dgm:pt modelId="{3059F97E-C10C-4A5C-9F8A-D47365052A51}" type="sibTrans" cxnId="{07F7985F-952E-4015-A171-B12B107C2B63}">
      <dgm:prSet/>
      <dgm:spPr/>
      <dgm:t>
        <a:bodyPr/>
        <a:lstStyle/>
        <a:p>
          <a:endParaRPr lang="id-ID"/>
        </a:p>
      </dgm:t>
    </dgm:pt>
    <dgm:pt modelId="{03F0ACC4-E7D8-4D65-986A-DCC7CE157C90}">
      <dgm:prSet custT="1"/>
      <dgm:spPr/>
      <dgm:t>
        <a:bodyPr/>
        <a:lstStyle/>
        <a:p>
          <a:pPr algn="l">
            <a:buFont typeface="Arial" panose="020B0604020202020204" pitchFamily="34" charset="0"/>
            <a:buChar char="•"/>
          </a:pPr>
          <a:r>
            <a:rPr lang="en-ID" sz="1200" dirty="0" err="1"/>
            <a:t>Sudah</a:t>
          </a:r>
          <a:r>
            <a:rPr lang="en-ID" sz="1200" dirty="0"/>
            <a:t> </a:t>
          </a:r>
          <a:r>
            <a:rPr lang="en-ID" sz="1200" dirty="0" err="1"/>
            <a:t>ada</a:t>
          </a:r>
          <a:r>
            <a:rPr lang="en-ID" sz="1200" dirty="0"/>
            <a:t> 2 </a:t>
          </a:r>
          <a:r>
            <a:rPr lang="en-ID" sz="1200" dirty="0" err="1"/>
            <a:t>dokter</a:t>
          </a:r>
          <a:r>
            <a:rPr lang="en-ID" sz="1200" dirty="0"/>
            <a:t> </a:t>
          </a:r>
          <a:r>
            <a:rPr lang="en-ID" sz="1200" dirty="0" err="1"/>
            <a:t>umum</a:t>
          </a:r>
          <a:r>
            <a:rPr lang="en-ID" sz="1200" dirty="0"/>
            <a:t> yang </a:t>
          </a:r>
          <a:r>
            <a:rPr lang="en-ID" sz="1200" dirty="0" err="1"/>
            <a:t>bersertifikat</a:t>
          </a:r>
          <a:r>
            <a:rPr lang="en-ID" sz="1200" dirty="0"/>
            <a:t> </a:t>
          </a:r>
          <a:r>
            <a:rPr lang="en-ID" sz="1200" dirty="0" err="1"/>
            <a:t>Haemodialisa</a:t>
          </a:r>
          <a:r>
            <a:rPr lang="en-ID" sz="1200" dirty="0"/>
            <a:t> (HD)</a:t>
          </a:r>
          <a:endParaRPr lang="en-ID" sz="1200" dirty="0">
            <a:solidFill>
              <a:schemeClr val="dk1"/>
            </a:solidFill>
            <a:effectLst/>
            <a:latin typeface="Arial" panose="020B0604020202020204" pitchFamily="34" charset="0"/>
            <a:ea typeface="+mn-ea"/>
            <a:cs typeface="Arial" panose="020B0604020202020204" pitchFamily="34" charset="0"/>
          </a:endParaRPr>
        </a:p>
      </dgm:t>
    </dgm:pt>
    <dgm:pt modelId="{169A0506-6912-473A-BEBF-71583988F432}" type="parTrans" cxnId="{8818DDE8-5F1C-4822-BAC3-FBFF432080A1}">
      <dgm:prSet/>
      <dgm:spPr/>
      <dgm:t>
        <a:bodyPr/>
        <a:lstStyle/>
        <a:p>
          <a:endParaRPr lang="id-ID"/>
        </a:p>
      </dgm:t>
    </dgm:pt>
    <dgm:pt modelId="{D711BBF1-EAA3-41AC-AB75-0CB182697809}" type="sibTrans" cxnId="{8818DDE8-5F1C-4822-BAC3-FBFF432080A1}">
      <dgm:prSet/>
      <dgm:spPr/>
      <dgm:t>
        <a:bodyPr/>
        <a:lstStyle/>
        <a:p>
          <a:endParaRPr lang="id-ID"/>
        </a:p>
      </dgm:t>
    </dgm:pt>
    <dgm:pt modelId="{3A3DA8E4-F27D-4855-903E-CBD29EA27AF4}">
      <dgm:prSet phldrT="[Text]" phldr="0" custT="1"/>
      <dgm:spPr/>
      <dgm:t>
        <a:bodyPr/>
        <a:lstStyle/>
        <a:p>
          <a:pPr algn="l">
            <a:buFont typeface="Arial" panose="020B0604020202020204" pitchFamily="34" charset="0"/>
            <a:buChar char="•"/>
          </a:pPr>
          <a:r>
            <a:rPr lang="en-US" sz="1400" dirty="0" err="1"/>
            <a:t>Pelaksanaan</a:t>
          </a:r>
          <a:r>
            <a:rPr lang="en-US" sz="1400" dirty="0"/>
            <a:t> </a:t>
          </a:r>
          <a:r>
            <a:rPr lang="en-US" sz="1400" dirty="0" err="1"/>
            <a:t>pemeliharaan</a:t>
          </a:r>
          <a:r>
            <a:rPr lang="en-US" sz="1400" dirty="0"/>
            <a:t> rutin dan </a:t>
          </a:r>
          <a:r>
            <a:rPr lang="en-US" sz="1400" dirty="0" err="1"/>
            <a:t>korektif</a:t>
          </a:r>
          <a:r>
            <a:rPr lang="en-US" sz="1400" dirty="0"/>
            <a:t> </a:t>
          </a:r>
          <a:r>
            <a:rPr lang="en-US" sz="1400" dirty="0" err="1"/>
            <a:t>alat</a:t>
          </a:r>
          <a:r>
            <a:rPr lang="en-US" sz="1400" dirty="0"/>
            <a:t> Kesehatan  </a:t>
          </a:r>
          <a:r>
            <a:rPr lang="en-US" sz="1400" dirty="0" err="1"/>
            <a:t>prioritas</a:t>
          </a:r>
          <a:r>
            <a:rPr lang="en-US" sz="1400" dirty="0"/>
            <a:t>  guna </a:t>
          </a:r>
          <a:r>
            <a:rPr lang="en-US" sz="1400" dirty="0" err="1"/>
            <a:t>menjamin</a:t>
          </a:r>
          <a:r>
            <a:rPr lang="en-US" sz="1400" dirty="0"/>
            <a:t> </a:t>
          </a:r>
          <a:r>
            <a:rPr lang="en-US" sz="1400" dirty="0" err="1"/>
            <a:t>keberlangsungan</a:t>
          </a:r>
          <a:r>
            <a:rPr lang="en-US" sz="1400" dirty="0"/>
            <a:t> </a:t>
          </a:r>
          <a:r>
            <a:rPr lang="en-US" sz="1400" dirty="0" err="1"/>
            <a:t>Pelayanan</a:t>
          </a:r>
          <a:endParaRPr lang="id-ID" sz="1400" dirty="0"/>
        </a:p>
      </dgm:t>
    </dgm:pt>
    <dgm:pt modelId="{9507EBCC-1610-4C8C-A4DB-F0E83DB38E41}" type="parTrans" cxnId="{B6E3645C-C554-4017-8BBB-7EB8B43E209B}">
      <dgm:prSet/>
      <dgm:spPr/>
      <dgm:t>
        <a:bodyPr/>
        <a:lstStyle/>
        <a:p>
          <a:endParaRPr lang="id-ID"/>
        </a:p>
      </dgm:t>
    </dgm:pt>
    <dgm:pt modelId="{DA362034-47EC-4FD8-937A-74884B763AE1}" type="sibTrans" cxnId="{B6E3645C-C554-4017-8BBB-7EB8B43E209B}">
      <dgm:prSet/>
      <dgm:spPr/>
      <dgm:t>
        <a:bodyPr/>
        <a:lstStyle/>
        <a:p>
          <a:endParaRPr lang="id-ID"/>
        </a:p>
      </dgm:t>
    </dgm:pt>
    <dgm:pt modelId="{73B561D5-2F7A-4DE9-8AD9-9BDAD4D98738}">
      <dgm:prSet custT="1"/>
      <dgm:spPr/>
      <dgm:t>
        <a:bodyPr/>
        <a:lstStyle/>
        <a:p>
          <a:r>
            <a:rPr lang="en-US" sz="1400" dirty="0" err="1"/>
            <a:t>Penyediaan</a:t>
          </a:r>
          <a:r>
            <a:rPr lang="en-US" sz="1400" dirty="0"/>
            <a:t> </a:t>
          </a:r>
          <a:r>
            <a:rPr lang="en-US" sz="1400" dirty="0" err="1"/>
            <a:t>sarana</a:t>
          </a:r>
          <a:r>
            <a:rPr lang="en-US" sz="1400" dirty="0"/>
            <a:t> </a:t>
          </a:r>
          <a:r>
            <a:rPr lang="en-US" sz="1400" dirty="0" err="1"/>
            <a:t>keselamatan</a:t>
          </a:r>
          <a:r>
            <a:rPr lang="en-US" sz="1400" dirty="0"/>
            <a:t> </a:t>
          </a:r>
          <a:r>
            <a:rPr lang="en-US" sz="1400" dirty="0" err="1"/>
            <a:t>pasien</a:t>
          </a:r>
          <a:r>
            <a:rPr lang="en-US" sz="1400" dirty="0"/>
            <a:t> dan K3RS</a:t>
          </a:r>
          <a:endParaRPr lang="id-ID" sz="1400" dirty="0"/>
        </a:p>
      </dgm:t>
    </dgm:pt>
    <dgm:pt modelId="{68F33666-0276-490C-8300-1586B4CBCC7B}" type="sibTrans" cxnId="{65A28868-2315-4775-BDAB-792743BB939F}">
      <dgm:prSet/>
      <dgm:spPr/>
      <dgm:t>
        <a:bodyPr/>
        <a:lstStyle/>
        <a:p>
          <a:endParaRPr lang="id-ID"/>
        </a:p>
      </dgm:t>
    </dgm:pt>
    <dgm:pt modelId="{9B7822E1-4436-4AE8-B5D5-01794C31BD66}" type="parTrans" cxnId="{65A28868-2315-4775-BDAB-792743BB939F}">
      <dgm:prSet/>
      <dgm:spPr/>
      <dgm:t>
        <a:bodyPr/>
        <a:lstStyle/>
        <a:p>
          <a:endParaRPr lang="id-ID"/>
        </a:p>
      </dgm:t>
    </dgm:pt>
    <dgm:pt modelId="{7AA591D9-F5CA-4E1A-9872-6B70AAA7BC78}">
      <dgm:prSet custT="1"/>
      <dgm:spPr/>
      <dgm:t>
        <a:bodyPr/>
        <a:lstStyle/>
        <a:p>
          <a:r>
            <a:rPr lang="en-US" sz="1400" dirty="0" err="1"/>
            <a:t>Peningkatan</a:t>
          </a:r>
          <a:r>
            <a:rPr lang="en-US" sz="1400" dirty="0"/>
            <a:t> </a:t>
          </a:r>
          <a:r>
            <a:rPr lang="en-US" sz="1400" dirty="0" err="1"/>
            <a:t>fasilitas</a:t>
          </a:r>
          <a:r>
            <a:rPr lang="en-US" sz="1400" dirty="0"/>
            <a:t> </a:t>
          </a:r>
          <a:r>
            <a:rPr lang="en-US" sz="1400" dirty="0" err="1"/>
            <a:t>pelayanan</a:t>
          </a:r>
          <a:r>
            <a:rPr lang="en-US" sz="1400" dirty="0"/>
            <a:t> </a:t>
          </a:r>
          <a:r>
            <a:rPr lang="en-US" sz="1400" dirty="0" err="1"/>
            <a:t>medis</a:t>
          </a:r>
          <a:r>
            <a:rPr lang="en-US" sz="1400" dirty="0"/>
            <a:t> dan </a:t>
          </a:r>
          <a:r>
            <a:rPr lang="en-US" sz="1400" dirty="0" err="1"/>
            <a:t>penunjang</a:t>
          </a:r>
          <a:endParaRPr lang="id-ID" sz="1400" dirty="0"/>
        </a:p>
      </dgm:t>
    </dgm:pt>
    <dgm:pt modelId="{EF4F30AF-90E6-4175-B8D8-A2F7F3171377}" type="parTrans" cxnId="{ADB08049-C760-48BA-A557-14CEBE0B7BCF}">
      <dgm:prSet/>
      <dgm:spPr/>
      <dgm:t>
        <a:bodyPr/>
        <a:lstStyle/>
        <a:p>
          <a:endParaRPr lang="id-ID"/>
        </a:p>
      </dgm:t>
    </dgm:pt>
    <dgm:pt modelId="{94207C34-96E8-436F-B0C5-053533F3D914}" type="sibTrans" cxnId="{ADB08049-C760-48BA-A557-14CEBE0B7BCF}">
      <dgm:prSet/>
      <dgm:spPr/>
      <dgm:t>
        <a:bodyPr/>
        <a:lstStyle/>
        <a:p>
          <a:endParaRPr lang="id-ID"/>
        </a:p>
      </dgm:t>
    </dgm:pt>
    <dgm:pt modelId="{48C5C91C-D17E-4655-A3AE-4C5E19B17C06}">
      <dgm:prSet custT="1"/>
      <dgm:spPr/>
      <dgm:t>
        <a:bodyPr/>
        <a:lstStyle/>
        <a:p>
          <a:r>
            <a:rPr lang="en-US" sz="1400" dirty="0" err="1"/>
            <a:t>Peningkatan</a:t>
          </a:r>
          <a:r>
            <a:rPr lang="en-US" sz="1400" dirty="0"/>
            <a:t> </a:t>
          </a:r>
          <a:r>
            <a:rPr lang="en-US" sz="1400" dirty="0" err="1"/>
            <a:t>sarana</a:t>
          </a:r>
          <a:r>
            <a:rPr lang="en-US" sz="1400" dirty="0"/>
            <a:t> </a:t>
          </a:r>
          <a:r>
            <a:rPr lang="en-US" sz="1400" dirty="0" err="1"/>
            <a:t>ramah</a:t>
          </a:r>
          <a:r>
            <a:rPr lang="en-US" sz="1400" dirty="0"/>
            <a:t> </a:t>
          </a:r>
          <a:r>
            <a:rPr lang="en-US" sz="1400" dirty="0" err="1"/>
            <a:t>disabilitas</a:t>
          </a:r>
          <a:r>
            <a:rPr lang="en-US" sz="1400" dirty="0"/>
            <a:t> dan gender</a:t>
          </a:r>
          <a:endParaRPr lang="id-ID" sz="1400" dirty="0"/>
        </a:p>
      </dgm:t>
    </dgm:pt>
    <dgm:pt modelId="{9FD7FDC2-AFE8-43F7-8BC0-00340B4D8CCC}" type="parTrans" cxnId="{FAA38977-F9D6-46C8-AB12-D477D4527771}">
      <dgm:prSet/>
      <dgm:spPr/>
      <dgm:t>
        <a:bodyPr/>
        <a:lstStyle/>
        <a:p>
          <a:endParaRPr lang="id-ID"/>
        </a:p>
      </dgm:t>
    </dgm:pt>
    <dgm:pt modelId="{59356B17-2FE1-4335-8162-F34B4079FEA3}" type="sibTrans" cxnId="{FAA38977-F9D6-46C8-AB12-D477D4527771}">
      <dgm:prSet/>
      <dgm:spPr/>
      <dgm:t>
        <a:bodyPr/>
        <a:lstStyle/>
        <a:p>
          <a:endParaRPr lang="id-ID"/>
        </a:p>
      </dgm:t>
    </dgm:pt>
    <dgm:pt modelId="{27F10B7F-6B40-4A78-B29E-39AFD1F122E5}" type="pres">
      <dgm:prSet presAssocID="{60516917-B16F-4B38-8CEB-F5F82028DF5D}" presName="Name0" presStyleCnt="0">
        <dgm:presLayoutVars>
          <dgm:dir/>
          <dgm:animLvl val="lvl"/>
          <dgm:resizeHandles val="exact"/>
        </dgm:presLayoutVars>
      </dgm:prSet>
      <dgm:spPr/>
      <dgm:t>
        <a:bodyPr/>
        <a:lstStyle/>
        <a:p>
          <a:endParaRPr lang="id-ID"/>
        </a:p>
      </dgm:t>
    </dgm:pt>
    <dgm:pt modelId="{5FD10B26-6FF5-4A91-9536-EC4AE67515D4}" type="pres">
      <dgm:prSet presAssocID="{AA038ED0-9987-433C-981C-D437E45EBBBD}" presName="linNode" presStyleCnt="0"/>
      <dgm:spPr/>
    </dgm:pt>
    <dgm:pt modelId="{ABE4DEE8-00BC-4188-AE08-98BB339647A3}" type="pres">
      <dgm:prSet presAssocID="{AA038ED0-9987-433C-981C-D437E45EBBBD}" presName="parentText" presStyleLbl="node1" presStyleIdx="0" presStyleCnt="4">
        <dgm:presLayoutVars>
          <dgm:chMax val="1"/>
          <dgm:bulletEnabled val="1"/>
        </dgm:presLayoutVars>
      </dgm:prSet>
      <dgm:spPr/>
      <dgm:t>
        <a:bodyPr/>
        <a:lstStyle/>
        <a:p>
          <a:endParaRPr lang="id-ID"/>
        </a:p>
      </dgm:t>
    </dgm:pt>
    <dgm:pt modelId="{486293FD-679C-40B3-9BFF-2DAD660FD786}" type="pres">
      <dgm:prSet presAssocID="{AA038ED0-9987-433C-981C-D437E45EBBBD}" presName="descendantText" presStyleLbl="alignAccFollowNode1" presStyleIdx="0" presStyleCnt="4" custScaleY="177791">
        <dgm:presLayoutVars>
          <dgm:bulletEnabled val="1"/>
        </dgm:presLayoutVars>
      </dgm:prSet>
      <dgm:spPr/>
      <dgm:t>
        <a:bodyPr/>
        <a:lstStyle/>
        <a:p>
          <a:endParaRPr lang="id-ID"/>
        </a:p>
      </dgm:t>
    </dgm:pt>
    <dgm:pt modelId="{50F02FB7-F955-4254-AEB3-5FD7EF5F02F1}" type="pres">
      <dgm:prSet presAssocID="{CDBDB470-46A0-4D52-938C-3E981F1816DF}" presName="sp" presStyleCnt="0"/>
      <dgm:spPr/>
    </dgm:pt>
    <dgm:pt modelId="{334F1C0B-E305-43FB-AA15-C72A1AB2B75E}" type="pres">
      <dgm:prSet presAssocID="{3087A3B0-83E5-4B87-9030-EBE0F5683718}" presName="linNode" presStyleCnt="0"/>
      <dgm:spPr/>
    </dgm:pt>
    <dgm:pt modelId="{222EE7AD-9594-4BBA-9011-E6DC91430FEC}" type="pres">
      <dgm:prSet presAssocID="{3087A3B0-83E5-4B87-9030-EBE0F5683718}" presName="parentText" presStyleLbl="node1" presStyleIdx="1" presStyleCnt="4">
        <dgm:presLayoutVars>
          <dgm:chMax val="1"/>
          <dgm:bulletEnabled val="1"/>
        </dgm:presLayoutVars>
      </dgm:prSet>
      <dgm:spPr/>
      <dgm:t>
        <a:bodyPr/>
        <a:lstStyle/>
        <a:p>
          <a:endParaRPr lang="id-ID"/>
        </a:p>
      </dgm:t>
    </dgm:pt>
    <dgm:pt modelId="{6B1ABB3D-87F6-4BEA-8535-0B1A9EBFE28B}" type="pres">
      <dgm:prSet presAssocID="{3087A3B0-83E5-4B87-9030-EBE0F5683718}" presName="descendantText" presStyleLbl="alignAccFollowNode1" presStyleIdx="1" presStyleCnt="4" custScaleY="136145" custLinFactNeighborY="6215">
        <dgm:presLayoutVars>
          <dgm:bulletEnabled val="1"/>
        </dgm:presLayoutVars>
      </dgm:prSet>
      <dgm:spPr/>
      <dgm:t>
        <a:bodyPr/>
        <a:lstStyle/>
        <a:p>
          <a:endParaRPr lang="id-ID"/>
        </a:p>
      </dgm:t>
    </dgm:pt>
    <dgm:pt modelId="{1F8B2831-C7AA-4645-986D-7A9D10FD650B}" type="pres">
      <dgm:prSet presAssocID="{16BA5AD8-784F-4C8F-A599-E4ADDC685839}" presName="sp" presStyleCnt="0"/>
      <dgm:spPr/>
    </dgm:pt>
    <dgm:pt modelId="{6BD953D4-7E50-4AB2-A868-214E3578EAFB}" type="pres">
      <dgm:prSet presAssocID="{75858DBA-6FA3-4DAB-A438-098B6AAC0F11}" presName="linNode" presStyleCnt="0"/>
      <dgm:spPr/>
    </dgm:pt>
    <dgm:pt modelId="{64C14B5B-FD8C-48BC-A351-AF218C339C1C}" type="pres">
      <dgm:prSet presAssocID="{75858DBA-6FA3-4DAB-A438-098B6AAC0F11}" presName="parentText" presStyleLbl="node1" presStyleIdx="2" presStyleCnt="4">
        <dgm:presLayoutVars>
          <dgm:chMax val="1"/>
          <dgm:bulletEnabled val="1"/>
        </dgm:presLayoutVars>
      </dgm:prSet>
      <dgm:spPr/>
      <dgm:t>
        <a:bodyPr/>
        <a:lstStyle/>
        <a:p>
          <a:endParaRPr lang="id-ID"/>
        </a:p>
      </dgm:t>
    </dgm:pt>
    <dgm:pt modelId="{2C8753FB-2218-416A-9B8A-6968717C86BB}" type="pres">
      <dgm:prSet presAssocID="{75858DBA-6FA3-4DAB-A438-098B6AAC0F11}" presName="descendantText" presStyleLbl="alignAccFollowNode1" presStyleIdx="2" presStyleCnt="4" custScaleY="211165">
        <dgm:presLayoutVars>
          <dgm:bulletEnabled val="1"/>
        </dgm:presLayoutVars>
      </dgm:prSet>
      <dgm:spPr/>
      <dgm:t>
        <a:bodyPr/>
        <a:lstStyle/>
        <a:p>
          <a:endParaRPr lang="id-ID"/>
        </a:p>
      </dgm:t>
    </dgm:pt>
    <dgm:pt modelId="{B1FC04BB-6B18-4CF6-B322-A948F4F95343}" type="pres">
      <dgm:prSet presAssocID="{4BD460F5-730C-44C4-B16C-7F79A760613E}" presName="sp" presStyleCnt="0"/>
      <dgm:spPr/>
    </dgm:pt>
    <dgm:pt modelId="{2362DDFD-E7A4-4A7A-857F-8365A35A2832}" type="pres">
      <dgm:prSet presAssocID="{610CB4E3-E504-40CD-A7CC-99CCAA060D7A}" presName="linNode" presStyleCnt="0"/>
      <dgm:spPr/>
    </dgm:pt>
    <dgm:pt modelId="{F9D64B77-8296-4628-A2C9-902DBBDE28A3}" type="pres">
      <dgm:prSet presAssocID="{610CB4E3-E504-40CD-A7CC-99CCAA060D7A}" presName="parentText" presStyleLbl="node1" presStyleIdx="3" presStyleCnt="4">
        <dgm:presLayoutVars>
          <dgm:chMax val="1"/>
          <dgm:bulletEnabled val="1"/>
        </dgm:presLayoutVars>
      </dgm:prSet>
      <dgm:spPr/>
      <dgm:t>
        <a:bodyPr/>
        <a:lstStyle/>
        <a:p>
          <a:endParaRPr lang="id-ID"/>
        </a:p>
      </dgm:t>
    </dgm:pt>
    <dgm:pt modelId="{01CDAB16-DDEB-45B9-86E4-DC6C5900A162}" type="pres">
      <dgm:prSet presAssocID="{610CB4E3-E504-40CD-A7CC-99CCAA060D7A}" presName="descendantText" presStyleLbl="alignAccFollowNode1" presStyleIdx="3" presStyleCnt="4" custScaleY="158127">
        <dgm:presLayoutVars>
          <dgm:bulletEnabled val="1"/>
        </dgm:presLayoutVars>
      </dgm:prSet>
      <dgm:spPr/>
      <dgm:t>
        <a:bodyPr/>
        <a:lstStyle/>
        <a:p>
          <a:endParaRPr lang="id-ID"/>
        </a:p>
      </dgm:t>
    </dgm:pt>
  </dgm:ptLst>
  <dgm:cxnLst>
    <dgm:cxn modelId="{A56DD02E-4146-451B-BD7B-536FB029FB3A}" srcId="{AA038ED0-9987-433C-981C-D437E45EBBBD}" destId="{A75DCAD0-C9CE-4764-86E4-38E808B0E734}" srcOrd="3" destOrd="0" parTransId="{80FF2EFD-F8D1-4ACA-B595-3CEFF152D5E0}" sibTransId="{80076B1E-C5CF-4FBE-B26C-298E6CF1B650}"/>
    <dgm:cxn modelId="{16F8B355-2F66-429F-BFE8-4E6688D57212}" srcId="{60516917-B16F-4B38-8CEB-F5F82028DF5D}" destId="{610CB4E3-E504-40CD-A7CC-99CCAA060D7A}" srcOrd="3" destOrd="0" parTransId="{4496A761-0B8A-4158-B66E-D7058122DF98}" sibTransId="{08BDB12A-FEBE-4330-AF1A-ECD2FF40B7B9}"/>
    <dgm:cxn modelId="{65A89482-2CC4-4772-84A2-627F76350111}" type="presOf" srcId="{60516917-B16F-4B38-8CEB-F5F82028DF5D}" destId="{27F10B7F-6B40-4A78-B29E-39AFD1F122E5}" srcOrd="0" destOrd="0" presId="urn:microsoft.com/office/officeart/2005/8/layout/vList5"/>
    <dgm:cxn modelId="{B6E3645C-C554-4017-8BBB-7EB8B43E209B}" srcId="{75858DBA-6FA3-4DAB-A438-098B6AAC0F11}" destId="{3A3DA8E4-F27D-4855-903E-CBD29EA27AF4}" srcOrd="1" destOrd="0" parTransId="{9507EBCC-1610-4C8C-A4DB-F0E83DB38E41}" sibTransId="{DA362034-47EC-4FD8-937A-74884B763AE1}"/>
    <dgm:cxn modelId="{FE58B060-CEEC-4426-BB23-2C899417C493}" type="presOf" srcId="{3A3DA8E4-F27D-4855-903E-CBD29EA27AF4}" destId="{2C8753FB-2218-416A-9B8A-6968717C86BB}" srcOrd="0" destOrd="1" presId="urn:microsoft.com/office/officeart/2005/8/layout/vList5"/>
    <dgm:cxn modelId="{B5E85781-9BCA-442B-8DD0-87691C45B11E}" srcId="{60516917-B16F-4B38-8CEB-F5F82028DF5D}" destId="{75858DBA-6FA3-4DAB-A438-098B6AAC0F11}" srcOrd="2" destOrd="0" parTransId="{BD392B57-E116-481A-B482-C8D8306E253A}" sibTransId="{4BD460F5-730C-44C4-B16C-7F79A760613E}"/>
    <dgm:cxn modelId="{65A28868-2315-4775-BDAB-792743BB939F}" srcId="{610CB4E3-E504-40CD-A7CC-99CCAA060D7A}" destId="{73B561D5-2F7A-4DE9-8AD9-9BDAD4D98738}" srcOrd="0" destOrd="0" parTransId="{9B7822E1-4436-4AE8-B5D5-01794C31BD66}" sibTransId="{68F33666-0276-490C-8300-1586B4CBCC7B}"/>
    <dgm:cxn modelId="{8818DDE8-5F1C-4822-BAC3-FBFF432080A1}" srcId="{3087A3B0-83E5-4B87-9030-EBE0F5683718}" destId="{03F0ACC4-E7D8-4D65-986A-DCC7CE157C90}" srcOrd="3" destOrd="0" parTransId="{169A0506-6912-473A-BEBF-71583988F432}" sibTransId="{D711BBF1-EAA3-41AC-AB75-0CB182697809}"/>
    <dgm:cxn modelId="{D0A12BAF-7329-4DB0-9CC9-6D761A078E86}" type="presOf" srcId="{73B561D5-2F7A-4DE9-8AD9-9BDAD4D98738}" destId="{01CDAB16-DDEB-45B9-86E4-DC6C5900A162}" srcOrd="0" destOrd="0" presId="urn:microsoft.com/office/officeart/2005/8/layout/vList5"/>
    <dgm:cxn modelId="{C6FED038-496A-448C-AD12-A98D0E60B620}" srcId="{60516917-B16F-4B38-8CEB-F5F82028DF5D}" destId="{3087A3B0-83E5-4B87-9030-EBE0F5683718}" srcOrd="1" destOrd="0" parTransId="{22B34D1C-80A9-4219-A56E-9E16A23D07F3}" sibTransId="{16BA5AD8-784F-4C8F-A599-E4ADDC685839}"/>
    <dgm:cxn modelId="{D7EA07F9-BF45-4A14-B4EE-91B7FD2EED6F}" type="presOf" srcId="{03F0ACC4-E7D8-4D65-986A-DCC7CE157C90}" destId="{6B1ABB3D-87F6-4BEA-8535-0B1A9EBFE28B}" srcOrd="0" destOrd="3" presId="urn:microsoft.com/office/officeart/2005/8/layout/vList5"/>
    <dgm:cxn modelId="{8ADBD0EC-BEBA-499E-89F3-25141367AACA}" type="presOf" srcId="{4A911AC8-B34C-4DC8-B4D0-6A5E49FB31A1}" destId="{486293FD-679C-40B3-9BFF-2DAD660FD786}" srcOrd="0" destOrd="4" presId="urn:microsoft.com/office/officeart/2005/8/layout/vList5"/>
    <dgm:cxn modelId="{ADB08049-C760-48BA-A557-14CEBE0B7BCF}" srcId="{610CB4E3-E504-40CD-A7CC-99CCAA060D7A}" destId="{7AA591D9-F5CA-4E1A-9872-6B70AAA7BC78}" srcOrd="1" destOrd="0" parTransId="{EF4F30AF-90E6-4175-B8D8-A2F7F3171377}" sibTransId="{94207C34-96E8-436F-B0C5-053533F3D914}"/>
    <dgm:cxn modelId="{8BE36547-27E3-4A6F-9227-7F21C6B783B1}" type="presOf" srcId="{48C5C91C-D17E-4655-A3AE-4C5E19B17C06}" destId="{01CDAB16-DDEB-45B9-86E4-DC6C5900A162}" srcOrd="0" destOrd="2" presId="urn:microsoft.com/office/officeart/2005/8/layout/vList5"/>
    <dgm:cxn modelId="{B421388D-86CF-4C10-96C5-01DE83E7EB80}" type="presOf" srcId="{7F36F1CF-0FC2-4CC1-BF5B-3FAEE474B351}" destId="{2C8753FB-2218-416A-9B8A-6968717C86BB}" srcOrd="0" destOrd="2" presId="urn:microsoft.com/office/officeart/2005/8/layout/vList5"/>
    <dgm:cxn modelId="{FB8FD984-6B70-4BDA-8515-3C2FBED8AA35}" type="presOf" srcId="{AA038ED0-9987-433C-981C-D437E45EBBBD}" destId="{ABE4DEE8-00BC-4188-AE08-98BB339647A3}" srcOrd="0" destOrd="0" presId="urn:microsoft.com/office/officeart/2005/8/layout/vList5"/>
    <dgm:cxn modelId="{2C4CE950-610C-4B73-AE86-1B9F0B9CE902}" type="presOf" srcId="{CE4EF93D-026A-4668-A2A2-A75357ED918A}" destId="{6B1ABB3D-87F6-4BEA-8535-0B1A9EBFE28B}" srcOrd="0" destOrd="0" presId="urn:microsoft.com/office/officeart/2005/8/layout/vList5"/>
    <dgm:cxn modelId="{E282D55E-51CE-4168-BB9D-936F3C5B98CA}" type="presOf" srcId="{0C31A151-3CA7-4874-AFEF-ECAFB07D22F3}" destId="{6B1ABB3D-87F6-4BEA-8535-0B1A9EBFE28B}" srcOrd="0" destOrd="1" presId="urn:microsoft.com/office/officeart/2005/8/layout/vList5"/>
    <dgm:cxn modelId="{56916423-7034-4C26-9FB5-8E49DEAC631F}" srcId="{3087A3B0-83E5-4B87-9030-EBE0F5683718}" destId="{0C31A151-3CA7-4874-AFEF-ECAFB07D22F3}" srcOrd="1" destOrd="0" parTransId="{C2F691F2-4B73-4137-975C-3FDD5FFD50D7}" sibTransId="{E0179BB5-DABE-4C42-8549-DF613815DA4F}"/>
    <dgm:cxn modelId="{6FCEDCCB-EC7D-46B8-B70C-953BB7BCB37E}" srcId="{AA038ED0-9987-433C-981C-D437E45EBBBD}" destId="{50E8BBFB-47AC-4E94-BC61-337BB15C9B0B}" srcOrd="2" destOrd="0" parTransId="{5B7B6878-B4C7-4723-80D5-4C1B0A250121}" sibTransId="{724A28B5-7018-42FC-9B59-EE61C6E4D58A}"/>
    <dgm:cxn modelId="{E22F01E8-B504-44D4-820B-3DBC2E0DCF2A}" type="presOf" srcId="{A75DCAD0-C9CE-4764-86E4-38E808B0E734}" destId="{486293FD-679C-40B3-9BFF-2DAD660FD786}" srcOrd="0" destOrd="3" presId="urn:microsoft.com/office/officeart/2005/8/layout/vList5"/>
    <dgm:cxn modelId="{B7960FFE-8E91-48EB-B7A9-E5E7592ED34D}" type="presOf" srcId="{72B24168-73DA-4C77-9A2F-B0711B9653C3}" destId="{2C8753FB-2218-416A-9B8A-6968717C86BB}" srcOrd="0" destOrd="3" presId="urn:microsoft.com/office/officeart/2005/8/layout/vList5"/>
    <dgm:cxn modelId="{E76E60D7-B1F1-4966-9882-D5ADCB18423B}" srcId="{75858DBA-6FA3-4DAB-A438-098B6AAC0F11}" destId="{AB8834EE-2C31-4AD0-AE25-098D63E1411C}" srcOrd="0" destOrd="0" parTransId="{7CEFCE4E-5787-4F8F-A549-01F9DF16970D}" sibTransId="{851C1BD6-84A3-41C8-B3BD-E1942342DD9D}"/>
    <dgm:cxn modelId="{F46D3E4B-F6C1-46F0-93D1-6EB4BD23F268}" type="presOf" srcId="{47183AD1-0378-4D9F-9078-3E0E65518CFA}" destId="{486293FD-679C-40B3-9BFF-2DAD660FD786}" srcOrd="0" destOrd="1" presId="urn:microsoft.com/office/officeart/2005/8/layout/vList5"/>
    <dgm:cxn modelId="{C665BACD-1AB4-44B9-B224-0CF8C37B1DFE}" srcId="{AA038ED0-9987-433C-981C-D437E45EBBBD}" destId="{4A911AC8-B34C-4DC8-B4D0-6A5E49FB31A1}" srcOrd="4" destOrd="0" parTransId="{6DD9DEC1-1358-4AE5-B1D7-193F52C4F766}" sibTransId="{6E0977AB-C1A4-4192-A535-EE51F1E97DF0}"/>
    <dgm:cxn modelId="{07F7985F-952E-4015-A171-B12B107C2B63}" srcId="{3087A3B0-83E5-4B87-9030-EBE0F5683718}" destId="{EC18D693-D95D-4C9E-A2CC-0138BC847D76}" srcOrd="2" destOrd="0" parTransId="{9307C058-77AC-4DCE-A4ED-E0548B4BEE08}" sibTransId="{3059F97E-C10C-4A5C-9F8A-D47365052A51}"/>
    <dgm:cxn modelId="{D4FE337C-2495-4D81-982E-109CC23485D4}" type="presOf" srcId="{EC18D693-D95D-4C9E-A2CC-0138BC847D76}" destId="{6B1ABB3D-87F6-4BEA-8535-0B1A9EBFE28B}" srcOrd="0" destOrd="2" presId="urn:microsoft.com/office/officeart/2005/8/layout/vList5"/>
    <dgm:cxn modelId="{BDE5A90A-8CF2-4696-B5ED-F016D56C51C2}" srcId="{3087A3B0-83E5-4B87-9030-EBE0F5683718}" destId="{CE4EF93D-026A-4668-A2A2-A75357ED918A}" srcOrd="0" destOrd="0" parTransId="{49E5E559-ABD8-4B29-A480-1DA27C8D24D5}" sibTransId="{07DD2C26-684C-496F-90BD-E182FB47DA4A}"/>
    <dgm:cxn modelId="{6C11453B-8441-48BB-BE1E-CC8862A2E597}" srcId="{AA038ED0-9987-433C-981C-D437E45EBBBD}" destId="{4BECC0EB-632B-4137-9197-BDADB22E48FA}" srcOrd="0" destOrd="0" parTransId="{86D22820-1C5A-4A06-9EC8-FF2432A8DBD4}" sibTransId="{360FB621-F70E-406A-8239-5E8E493D7839}"/>
    <dgm:cxn modelId="{EF794757-0AD8-42E4-834E-648E328F6EA2}" srcId="{AA038ED0-9987-433C-981C-D437E45EBBBD}" destId="{85CB474E-50C9-4BF6-8A9F-8CCD4E460163}" srcOrd="5" destOrd="0" parTransId="{E617E50C-B912-4326-BCD4-3B95F9EEB59E}" sibTransId="{E620769B-44CE-480E-9632-28E3FE89361B}"/>
    <dgm:cxn modelId="{93A18598-DFE1-4917-A658-CFE722C703C2}" srcId="{75858DBA-6FA3-4DAB-A438-098B6AAC0F11}" destId="{72B24168-73DA-4C77-9A2F-B0711B9653C3}" srcOrd="3" destOrd="0" parTransId="{CDA541C3-9278-4DA0-9D57-885B4D999553}" sibTransId="{863B8462-2031-418C-8B82-CF3708E84DC3}"/>
    <dgm:cxn modelId="{DB5694F3-5C41-44B9-B4ED-4310F57561F9}" type="presOf" srcId="{75858DBA-6FA3-4DAB-A438-098B6AAC0F11}" destId="{64C14B5B-FD8C-48BC-A351-AF218C339C1C}" srcOrd="0" destOrd="0" presId="urn:microsoft.com/office/officeart/2005/8/layout/vList5"/>
    <dgm:cxn modelId="{60F3F18A-8F06-4E0C-AE3B-B3B9B751F2AD}" type="presOf" srcId="{610CB4E3-E504-40CD-A7CC-99CCAA060D7A}" destId="{F9D64B77-8296-4628-A2C9-902DBBDE28A3}" srcOrd="0" destOrd="0" presId="urn:microsoft.com/office/officeart/2005/8/layout/vList5"/>
    <dgm:cxn modelId="{EC2902CC-7FDF-457D-BE20-19B14C7222C8}" type="presOf" srcId="{7AA591D9-F5CA-4E1A-9872-6B70AAA7BC78}" destId="{01CDAB16-DDEB-45B9-86E4-DC6C5900A162}" srcOrd="0" destOrd="1" presId="urn:microsoft.com/office/officeart/2005/8/layout/vList5"/>
    <dgm:cxn modelId="{E944242B-CFBA-4A06-A7E9-8EFBECEC0858}" srcId="{AA038ED0-9987-433C-981C-D437E45EBBBD}" destId="{47183AD1-0378-4D9F-9078-3E0E65518CFA}" srcOrd="1" destOrd="0" parTransId="{CFA41701-CDE9-4706-800E-57406FB4CCF6}" sibTransId="{F5A114A1-2924-44C9-99AA-A2C9651E8D33}"/>
    <dgm:cxn modelId="{092E2735-0DA6-453A-9DA1-7FAA6148561F}" srcId="{75858DBA-6FA3-4DAB-A438-098B6AAC0F11}" destId="{7F36F1CF-0FC2-4CC1-BF5B-3FAEE474B351}" srcOrd="2" destOrd="0" parTransId="{DFDFA17D-65C2-4705-A56F-3291D133ACF0}" sibTransId="{C83E7C9B-DF63-418C-9BE4-01B06840B029}"/>
    <dgm:cxn modelId="{CCCEB83E-0B6E-4ED8-A267-A7071103E13E}" type="presOf" srcId="{85CB474E-50C9-4BF6-8A9F-8CCD4E460163}" destId="{486293FD-679C-40B3-9BFF-2DAD660FD786}" srcOrd="0" destOrd="5" presId="urn:microsoft.com/office/officeart/2005/8/layout/vList5"/>
    <dgm:cxn modelId="{3C39F7C0-8BC6-4AD8-A2DE-F99FCF270C19}" type="presOf" srcId="{50E8BBFB-47AC-4E94-BC61-337BB15C9B0B}" destId="{486293FD-679C-40B3-9BFF-2DAD660FD786}" srcOrd="0" destOrd="2" presId="urn:microsoft.com/office/officeart/2005/8/layout/vList5"/>
    <dgm:cxn modelId="{FAA38977-F9D6-46C8-AB12-D477D4527771}" srcId="{610CB4E3-E504-40CD-A7CC-99CCAA060D7A}" destId="{48C5C91C-D17E-4655-A3AE-4C5E19B17C06}" srcOrd="2" destOrd="0" parTransId="{9FD7FDC2-AFE8-43F7-8BC0-00340B4D8CCC}" sibTransId="{59356B17-2FE1-4335-8162-F34B4079FEA3}"/>
    <dgm:cxn modelId="{C2ACD593-4496-4720-B118-C26B2E9689B4}" type="presOf" srcId="{4BECC0EB-632B-4137-9197-BDADB22E48FA}" destId="{486293FD-679C-40B3-9BFF-2DAD660FD786}" srcOrd="0" destOrd="0" presId="urn:microsoft.com/office/officeart/2005/8/layout/vList5"/>
    <dgm:cxn modelId="{E0EF4CC7-CE81-4E4C-ADC8-99034606557B}" type="presOf" srcId="{AB8834EE-2C31-4AD0-AE25-098D63E1411C}" destId="{2C8753FB-2218-416A-9B8A-6968717C86BB}" srcOrd="0" destOrd="0" presId="urn:microsoft.com/office/officeart/2005/8/layout/vList5"/>
    <dgm:cxn modelId="{5058D393-3F77-43C7-9BF9-6671271D637D}" type="presOf" srcId="{3087A3B0-83E5-4B87-9030-EBE0F5683718}" destId="{222EE7AD-9594-4BBA-9011-E6DC91430FEC}" srcOrd="0" destOrd="0" presId="urn:microsoft.com/office/officeart/2005/8/layout/vList5"/>
    <dgm:cxn modelId="{0736A9B8-3C2A-4868-A88E-02ED3793E144}" srcId="{60516917-B16F-4B38-8CEB-F5F82028DF5D}" destId="{AA038ED0-9987-433C-981C-D437E45EBBBD}" srcOrd="0" destOrd="0" parTransId="{4359F7F0-C2E7-41A9-A77C-84B8DFA0E78B}" sibTransId="{CDBDB470-46A0-4D52-938C-3E981F1816DF}"/>
    <dgm:cxn modelId="{ED2B3BD8-C08D-486C-A9BF-C35022C2F6C1}" type="presParOf" srcId="{27F10B7F-6B40-4A78-B29E-39AFD1F122E5}" destId="{5FD10B26-6FF5-4A91-9536-EC4AE67515D4}" srcOrd="0" destOrd="0" presId="urn:microsoft.com/office/officeart/2005/8/layout/vList5"/>
    <dgm:cxn modelId="{F5A07D61-6FF3-4C4B-A249-A2AEFB5C6843}" type="presParOf" srcId="{5FD10B26-6FF5-4A91-9536-EC4AE67515D4}" destId="{ABE4DEE8-00BC-4188-AE08-98BB339647A3}" srcOrd="0" destOrd="0" presId="urn:microsoft.com/office/officeart/2005/8/layout/vList5"/>
    <dgm:cxn modelId="{E7BDD566-E6BC-4534-8E16-A61A1993B1CB}" type="presParOf" srcId="{5FD10B26-6FF5-4A91-9536-EC4AE67515D4}" destId="{486293FD-679C-40B3-9BFF-2DAD660FD786}" srcOrd="1" destOrd="0" presId="urn:microsoft.com/office/officeart/2005/8/layout/vList5"/>
    <dgm:cxn modelId="{FB516874-F926-4524-AEEE-00914B941402}" type="presParOf" srcId="{27F10B7F-6B40-4A78-B29E-39AFD1F122E5}" destId="{50F02FB7-F955-4254-AEB3-5FD7EF5F02F1}" srcOrd="1" destOrd="0" presId="urn:microsoft.com/office/officeart/2005/8/layout/vList5"/>
    <dgm:cxn modelId="{7284BE4F-9825-439F-83BE-9E4152099059}" type="presParOf" srcId="{27F10B7F-6B40-4A78-B29E-39AFD1F122E5}" destId="{334F1C0B-E305-43FB-AA15-C72A1AB2B75E}" srcOrd="2" destOrd="0" presId="urn:microsoft.com/office/officeart/2005/8/layout/vList5"/>
    <dgm:cxn modelId="{BBF9C9F8-50D6-497C-9BE0-8C961748FBEB}" type="presParOf" srcId="{334F1C0B-E305-43FB-AA15-C72A1AB2B75E}" destId="{222EE7AD-9594-4BBA-9011-E6DC91430FEC}" srcOrd="0" destOrd="0" presId="urn:microsoft.com/office/officeart/2005/8/layout/vList5"/>
    <dgm:cxn modelId="{E9C9BF7F-540B-478C-A30B-D9FFF6264774}" type="presParOf" srcId="{334F1C0B-E305-43FB-AA15-C72A1AB2B75E}" destId="{6B1ABB3D-87F6-4BEA-8535-0B1A9EBFE28B}" srcOrd="1" destOrd="0" presId="urn:microsoft.com/office/officeart/2005/8/layout/vList5"/>
    <dgm:cxn modelId="{2EE2B915-1F64-435C-AF05-1F10C1D58B47}" type="presParOf" srcId="{27F10B7F-6B40-4A78-B29E-39AFD1F122E5}" destId="{1F8B2831-C7AA-4645-986D-7A9D10FD650B}" srcOrd="3" destOrd="0" presId="urn:microsoft.com/office/officeart/2005/8/layout/vList5"/>
    <dgm:cxn modelId="{7A4EF8D1-B4E5-44D8-B213-177C8050F509}" type="presParOf" srcId="{27F10B7F-6B40-4A78-B29E-39AFD1F122E5}" destId="{6BD953D4-7E50-4AB2-A868-214E3578EAFB}" srcOrd="4" destOrd="0" presId="urn:microsoft.com/office/officeart/2005/8/layout/vList5"/>
    <dgm:cxn modelId="{8131FD2F-0E09-4ABA-B342-25C18D6CC961}" type="presParOf" srcId="{6BD953D4-7E50-4AB2-A868-214E3578EAFB}" destId="{64C14B5B-FD8C-48BC-A351-AF218C339C1C}" srcOrd="0" destOrd="0" presId="urn:microsoft.com/office/officeart/2005/8/layout/vList5"/>
    <dgm:cxn modelId="{51420D8C-FE7F-47C6-B90F-98D8CA51A2C0}" type="presParOf" srcId="{6BD953D4-7E50-4AB2-A868-214E3578EAFB}" destId="{2C8753FB-2218-416A-9B8A-6968717C86BB}" srcOrd="1" destOrd="0" presId="urn:microsoft.com/office/officeart/2005/8/layout/vList5"/>
    <dgm:cxn modelId="{7DC2720C-B6D7-46B0-B83D-6F3FAA7BAE0A}" type="presParOf" srcId="{27F10B7F-6B40-4A78-B29E-39AFD1F122E5}" destId="{B1FC04BB-6B18-4CF6-B322-A948F4F95343}" srcOrd="5" destOrd="0" presId="urn:microsoft.com/office/officeart/2005/8/layout/vList5"/>
    <dgm:cxn modelId="{28B59F47-9ABB-47C5-B81B-2799B346CC07}" type="presParOf" srcId="{27F10B7F-6B40-4A78-B29E-39AFD1F122E5}" destId="{2362DDFD-E7A4-4A7A-857F-8365A35A2832}" srcOrd="6" destOrd="0" presId="urn:microsoft.com/office/officeart/2005/8/layout/vList5"/>
    <dgm:cxn modelId="{95D067DB-341F-4F06-8CFE-EA6FD05145F0}" type="presParOf" srcId="{2362DDFD-E7A4-4A7A-857F-8365A35A2832}" destId="{F9D64B77-8296-4628-A2C9-902DBBDE28A3}" srcOrd="0" destOrd="0" presId="urn:microsoft.com/office/officeart/2005/8/layout/vList5"/>
    <dgm:cxn modelId="{DC18EF53-6495-4654-803C-1E7D44E598BB}" type="presParOf" srcId="{2362DDFD-E7A4-4A7A-857F-8365A35A2832}" destId="{01CDAB16-DDEB-45B9-86E4-DC6C5900A16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293FD-679C-40B3-9BFF-2DAD660FD786}">
      <dsp:nvSpPr>
        <dsp:cNvPr id="0" name=""/>
        <dsp:cNvSpPr/>
      </dsp:nvSpPr>
      <dsp:spPr>
        <a:xfrm rot="5400000">
          <a:off x="5368706" y="-2203712"/>
          <a:ext cx="1207066" cy="5616894"/>
        </a:xfrm>
        <a:prstGeom prst="round2SameRect">
          <a:avLst/>
        </a:prstGeom>
        <a:solidFill>
          <a:schemeClr val="accent4">
            <a:tint val="40000"/>
            <a:alpha val="90000"/>
            <a:hueOff val="0"/>
            <a:satOff val="0"/>
            <a:lumOff val="0"/>
            <a:alphaOff val="0"/>
          </a:schemeClr>
        </a:solidFill>
        <a:ln w="1079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id-ID" sz="1200" kern="1200" dirty="0">
              <a:latin typeface="+mn-lt"/>
              <a:cs typeface="Arial" panose="020B0604020202020204" pitchFamily="34" charset="0"/>
            </a:rPr>
            <a:t>BOR (%) : 26</a:t>
          </a:r>
          <a:endParaRPr lang="id-ID" sz="1200" kern="1200" dirty="0">
            <a:latin typeface="+mn-lt"/>
          </a:endParaRPr>
        </a:p>
        <a:p>
          <a:pPr marL="114300" lvl="1" indent="-114300" algn="l" defTabSz="533400">
            <a:lnSpc>
              <a:spcPct val="90000"/>
            </a:lnSpc>
            <a:spcBef>
              <a:spcPct val="0"/>
            </a:spcBef>
            <a:spcAft>
              <a:spcPct val="15000"/>
            </a:spcAft>
            <a:buChar char="••"/>
          </a:pPr>
          <a:r>
            <a:rPr lang="id-ID" sz="1200" kern="1200" dirty="0">
              <a:latin typeface="+mn-lt"/>
              <a:cs typeface="Arial" panose="020B0604020202020204" pitchFamily="34" charset="0"/>
            </a:rPr>
            <a:t>LOS (Hari)</a:t>
          </a:r>
          <a:r>
            <a:rPr lang="id-ID" sz="1200" kern="1200" baseline="0" dirty="0">
              <a:latin typeface="+mn-lt"/>
              <a:cs typeface="Arial" panose="020B0604020202020204" pitchFamily="34" charset="0"/>
            </a:rPr>
            <a:t> : 3</a:t>
          </a:r>
          <a:endParaRPr lang="id-ID" sz="1200"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id-ID" sz="1200" kern="1200" dirty="0">
              <a:latin typeface="+mn-lt"/>
              <a:cs typeface="Arial" panose="020B0604020202020204" pitchFamily="34" charset="0"/>
            </a:rPr>
            <a:t>TOI (Hari)</a:t>
          </a:r>
          <a:r>
            <a:rPr lang="id-ID" sz="1200" kern="1200" baseline="0" dirty="0">
              <a:latin typeface="+mn-lt"/>
              <a:cs typeface="Arial" panose="020B0604020202020204" pitchFamily="34" charset="0"/>
            </a:rPr>
            <a:t> : 9</a:t>
          </a:r>
          <a:endParaRPr lang="id-ID" sz="1200"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id-ID" sz="1200" kern="1200" dirty="0">
              <a:latin typeface="+mn-lt"/>
              <a:cs typeface="Arial" panose="020B0604020202020204" pitchFamily="34" charset="0"/>
            </a:rPr>
            <a:t>BTO (Kali)</a:t>
          </a:r>
          <a:r>
            <a:rPr lang="id-ID" sz="1200" kern="1200" baseline="0" dirty="0">
              <a:latin typeface="+mn-lt"/>
              <a:cs typeface="Arial" panose="020B0604020202020204" pitchFamily="34" charset="0"/>
            </a:rPr>
            <a:t> : 30</a:t>
          </a:r>
          <a:endParaRPr lang="id-ID" sz="1200" kern="1200" dirty="0">
            <a:latin typeface="+mn-lt"/>
            <a:cs typeface="Arial" panose="020B0604020202020204" pitchFamily="34" charset="0"/>
          </a:endParaRPr>
        </a:p>
        <a:p>
          <a:pPr marL="114300" lvl="1" indent="-114300" algn="l" defTabSz="533400">
            <a:lnSpc>
              <a:spcPct val="90000"/>
            </a:lnSpc>
            <a:spcBef>
              <a:spcPct val="0"/>
            </a:spcBef>
            <a:spcAft>
              <a:spcPct val="15000"/>
            </a:spcAft>
            <a:buChar char="••"/>
          </a:pPr>
          <a:r>
            <a:rPr lang="id-ID" sz="1200" kern="1200" dirty="0">
              <a:latin typeface="+mn-lt"/>
              <a:cs typeface="Arial" panose="020B0604020202020204" pitchFamily="34" charset="0"/>
            </a:rPr>
            <a:t>NDR (‰) : 13</a:t>
          </a:r>
        </a:p>
        <a:p>
          <a:pPr marL="114300" lvl="1" indent="-114300" algn="l" defTabSz="533400" rtl="0">
            <a:lnSpc>
              <a:spcPct val="90000"/>
            </a:lnSpc>
            <a:spcBef>
              <a:spcPct val="0"/>
            </a:spcBef>
            <a:spcAft>
              <a:spcPct val="15000"/>
            </a:spcAft>
            <a:buChar char="••"/>
          </a:pPr>
          <a:r>
            <a:rPr lang="id-ID" sz="1200" kern="1200" dirty="0">
              <a:latin typeface="+mn-lt"/>
              <a:cs typeface="Arial" panose="020B0604020202020204" pitchFamily="34" charset="0"/>
            </a:rPr>
            <a:t>GDR (‰) : 30</a:t>
          </a:r>
        </a:p>
      </dsp:txBody>
      <dsp:txXfrm rot="-5400000">
        <a:off x="3163792" y="60126"/>
        <a:ext cx="5557970" cy="1089218"/>
      </dsp:txXfrm>
    </dsp:sp>
    <dsp:sp modelId="{ABE4DEE8-00BC-4188-AE08-98BB339647A3}">
      <dsp:nvSpPr>
        <dsp:cNvPr id="0" name=""/>
        <dsp:cNvSpPr/>
      </dsp:nvSpPr>
      <dsp:spPr>
        <a:xfrm>
          <a:off x="4289" y="180407"/>
          <a:ext cx="3159502" cy="848655"/>
        </a:xfrm>
        <a:prstGeom prst="roundRect">
          <a:avLst/>
        </a:prstGeom>
        <a:solidFill>
          <a:schemeClr val="accent4">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b="1" kern="1200" dirty="0" err="1">
              <a:solidFill>
                <a:schemeClr val="tx1"/>
              </a:solidFill>
              <a:effectLst/>
              <a:latin typeface="Arial" panose="020B0604020202020204" pitchFamily="34" charset="0"/>
              <a:cs typeface="Arial" panose="020B0604020202020204" pitchFamily="34" charset="0"/>
            </a:rPr>
            <a:t>Evaluasi</a:t>
          </a:r>
          <a:r>
            <a:rPr lang="en-US"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Kapasitas</a:t>
          </a:r>
          <a:r>
            <a:rPr lang="en-US"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dan</a:t>
          </a:r>
          <a:r>
            <a:rPr lang="en-US"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kebutuhan</a:t>
          </a:r>
          <a:r>
            <a:rPr lang="id-ID" sz="1400" b="1" kern="1200" baseline="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ruangan</a:t>
          </a:r>
          <a:r>
            <a:rPr lang="id-ID"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rawat</a:t>
          </a:r>
          <a:r>
            <a:rPr lang="en-US"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inap</a:t>
          </a:r>
          <a:r>
            <a:rPr lang="en-US" sz="1400" b="1" kern="1200" dirty="0">
              <a:solidFill>
                <a:schemeClr val="tx1"/>
              </a:solidFill>
              <a:effectLst/>
              <a:latin typeface="Arial" panose="020B0604020202020204" pitchFamily="34" charset="0"/>
              <a:cs typeface="Arial" panose="020B0604020202020204" pitchFamily="34" charset="0"/>
            </a:rPr>
            <a:t> </a:t>
          </a:r>
          <a:r>
            <a:rPr lang="en-US" sz="1400" b="1" kern="1200" dirty="0" err="1">
              <a:solidFill>
                <a:schemeClr val="tx1"/>
              </a:solidFill>
              <a:effectLst/>
              <a:latin typeface="Arial" panose="020B0604020202020204" pitchFamily="34" charset="0"/>
              <a:cs typeface="Arial" panose="020B0604020202020204" pitchFamily="34" charset="0"/>
            </a:rPr>
            <a:t>berdasarkan</a:t>
          </a:r>
          <a:r>
            <a:rPr lang="en-US" sz="1400" b="1" kern="1200" dirty="0">
              <a:solidFill>
                <a:schemeClr val="tx1"/>
              </a:solidFill>
              <a:effectLst/>
              <a:latin typeface="Arial" panose="020B0604020202020204" pitchFamily="34" charset="0"/>
              <a:cs typeface="Arial" panose="020B0604020202020204" pitchFamily="34" charset="0"/>
            </a:rPr>
            <a:t> BOR (Bed Occupancy Rate)</a:t>
          </a:r>
          <a:endParaRPr lang="id-ID" sz="1400" b="1" kern="1200" dirty="0">
            <a:solidFill>
              <a:schemeClr val="tx1"/>
            </a:solidFill>
          </a:endParaRPr>
        </a:p>
      </dsp:txBody>
      <dsp:txXfrm>
        <a:off x="45717" y="221835"/>
        <a:ext cx="3076646" cy="765799"/>
      </dsp:txXfrm>
    </dsp:sp>
    <dsp:sp modelId="{6B1ABB3D-87F6-4BEA-8535-0B1A9EBFE28B}">
      <dsp:nvSpPr>
        <dsp:cNvPr id="0" name=""/>
        <dsp:cNvSpPr/>
      </dsp:nvSpPr>
      <dsp:spPr>
        <a:xfrm rot="5400000">
          <a:off x="5504250" y="-1050647"/>
          <a:ext cx="924321" cy="5611408"/>
        </a:xfrm>
        <a:prstGeom prst="round2SameRect">
          <a:avLst/>
        </a:prstGeom>
        <a:solidFill>
          <a:schemeClr val="accent4">
            <a:tint val="40000"/>
            <a:alpha val="90000"/>
            <a:hueOff val="3081658"/>
            <a:satOff val="-15164"/>
            <a:lumOff val="-1263"/>
            <a:alphaOff val="0"/>
          </a:schemeClr>
        </a:solidFill>
        <a:ln w="10795" cap="flat" cmpd="sng" algn="ctr">
          <a:solidFill>
            <a:schemeClr val="accent4">
              <a:tint val="40000"/>
              <a:alpha val="90000"/>
              <a:hueOff val="3081658"/>
              <a:satOff val="-15164"/>
              <a:lumOff val="-12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pt-BR" sz="1200" kern="1200" dirty="0">
              <a:effectLst/>
              <a:latin typeface="Arial" panose="020B0604020202020204" pitchFamily="34" charset="0"/>
              <a:cs typeface="Arial" panose="020B0604020202020204" pitchFamily="34" charset="0"/>
            </a:rPr>
            <a:t>Pelatihan tenaga pelayanan (HD)</a:t>
          </a:r>
          <a:r>
            <a:rPr lang="id-ID" sz="1200" kern="1200" dirty="0">
              <a:effectLst/>
              <a:latin typeface="Arial" panose="020B0604020202020204" pitchFamily="34" charset="0"/>
              <a:cs typeface="Arial" panose="020B0604020202020204" pitchFamily="34" charset="0"/>
            </a:rPr>
            <a:t> </a:t>
          </a:r>
          <a:r>
            <a:rPr lang="en-US" sz="1200" kern="1200" dirty="0">
              <a:effectLst/>
              <a:latin typeface="Arial" panose="020B0604020202020204" pitchFamily="34" charset="0"/>
              <a:cs typeface="Arial" panose="020B0604020202020204" pitchFamily="34" charset="0"/>
            </a:rPr>
            <a:t>5</a:t>
          </a:r>
          <a:r>
            <a:rPr lang="id-ID" sz="1200" kern="1200" dirty="0">
              <a:effectLst/>
              <a:latin typeface="Arial" panose="020B0604020202020204" pitchFamily="34" charset="0"/>
              <a:cs typeface="Arial" panose="020B0604020202020204" pitchFamily="34" charset="0"/>
            </a:rPr>
            <a:t> Orang</a:t>
          </a:r>
          <a:r>
            <a:rPr lang="pt-BR" sz="1200" kern="1200" dirty="0">
              <a:effectLst/>
              <a:latin typeface="Arial" panose="020B0604020202020204" pitchFamily="34" charset="0"/>
              <a:cs typeface="Arial" panose="020B0604020202020204" pitchFamily="34" charset="0"/>
            </a:rPr>
            <a:t> </a:t>
          </a:r>
          <a:endParaRPr lang="id-ID" sz="1200" kern="1200" dirty="0"/>
        </a:p>
        <a:p>
          <a:pPr marL="114300" lvl="1" indent="-114300" algn="l" defTabSz="533400" rtl="0">
            <a:lnSpc>
              <a:spcPct val="90000"/>
            </a:lnSpc>
            <a:spcBef>
              <a:spcPct val="0"/>
            </a:spcBef>
            <a:spcAft>
              <a:spcPct val="15000"/>
            </a:spcAft>
            <a:buChar char="••"/>
          </a:pPr>
          <a:r>
            <a:rPr lang="en-ID" sz="1200" kern="1200" dirty="0" err="1">
              <a:effectLst/>
              <a:latin typeface="Arial" panose="020B0604020202020204" pitchFamily="34" charset="0"/>
              <a:cs typeface="Arial" panose="020B0604020202020204" pitchFamily="34" charset="0"/>
            </a:rPr>
            <a:t>Sudah</a:t>
          </a:r>
          <a:r>
            <a:rPr lang="en-ID" sz="1200" kern="1200" dirty="0">
              <a:effectLst/>
              <a:latin typeface="Arial" panose="020B0604020202020204" pitchFamily="34" charset="0"/>
              <a:cs typeface="Arial" panose="020B0604020202020204" pitchFamily="34" charset="0"/>
            </a:rPr>
            <a:t> </a:t>
          </a:r>
          <a:r>
            <a:rPr lang="en-ID" sz="1200" kern="1200" dirty="0" err="1">
              <a:effectLst/>
              <a:latin typeface="Arial" panose="020B0604020202020204" pitchFamily="34" charset="0"/>
              <a:cs typeface="Arial" panose="020B0604020202020204" pitchFamily="34" charset="0"/>
            </a:rPr>
            <a:t>ada</a:t>
          </a:r>
          <a:r>
            <a:rPr lang="en-ID" sz="1200" kern="1200" dirty="0">
              <a:effectLst/>
              <a:latin typeface="Arial" panose="020B0604020202020204" pitchFamily="34" charset="0"/>
              <a:cs typeface="Arial" panose="020B0604020202020204" pitchFamily="34" charset="0"/>
            </a:rPr>
            <a:t> </a:t>
          </a:r>
          <a:r>
            <a:rPr lang="en-ID" sz="1200" kern="1200" dirty="0" err="1">
              <a:effectLst/>
              <a:latin typeface="Arial" panose="020B0604020202020204" pitchFamily="34" charset="0"/>
              <a:cs typeface="Arial" panose="020B0604020202020204" pitchFamily="34" charset="0"/>
            </a:rPr>
            <a:t>dokter</a:t>
          </a:r>
          <a:r>
            <a:rPr lang="en-ID" sz="1200" kern="1200" dirty="0">
              <a:effectLst/>
              <a:latin typeface="Arial" panose="020B0604020202020204" pitchFamily="34" charset="0"/>
              <a:cs typeface="Arial" panose="020B0604020202020204" pitchFamily="34" charset="0"/>
            </a:rPr>
            <a:t> </a:t>
          </a:r>
          <a:r>
            <a:rPr lang="en-ID" sz="1200" kern="1200" dirty="0" err="1">
              <a:effectLst/>
              <a:latin typeface="Arial" panose="020B0604020202020204" pitchFamily="34" charset="0"/>
              <a:cs typeface="Arial" panose="020B0604020202020204" pitchFamily="34" charset="0"/>
            </a:rPr>
            <a:t>umum</a:t>
          </a:r>
          <a:r>
            <a:rPr lang="id-ID" sz="1200" kern="1200" baseline="0" dirty="0">
              <a:effectLst/>
              <a:latin typeface="Arial" panose="020B0604020202020204" pitchFamily="34" charset="0"/>
              <a:cs typeface="Arial" panose="020B0604020202020204" pitchFamily="34" charset="0"/>
            </a:rPr>
            <a:t> </a:t>
          </a:r>
          <a:r>
            <a:rPr lang="en-ID" sz="1200" kern="1200" dirty="0">
              <a:effectLst/>
              <a:latin typeface="Arial" panose="020B0604020202020204" pitchFamily="34" charset="0"/>
              <a:cs typeface="Arial" panose="020B0604020202020204" pitchFamily="34" charset="0"/>
            </a:rPr>
            <a:t>yang </a:t>
          </a:r>
          <a:r>
            <a:rPr lang="en-ID" sz="1200" kern="1200" dirty="0" err="1">
              <a:effectLst/>
              <a:latin typeface="Arial" panose="020B0604020202020204" pitchFamily="34" charset="0"/>
              <a:cs typeface="Arial" panose="020B0604020202020204" pitchFamily="34" charset="0"/>
            </a:rPr>
            <a:t>bersertifikat</a:t>
          </a:r>
          <a:r>
            <a:rPr lang="en-ID" sz="1200" kern="1200" dirty="0">
              <a:effectLst/>
              <a:latin typeface="Arial" panose="020B0604020202020204" pitchFamily="34" charset="0"/>
              <a:cs typeface="Arial" panose="020B0604020202020204" pitchFamily="34" charset="0"/>
            </a:rPr>
            <a:t> </a:t>
          </a:r>
          <a:r>
            <a:rPr lang="en-ID" sz="1200" kern="1200" dirty="0" err="1">
              <a:effectLst/>
              <a:latin typeface="Arial" panose="020B0604020202020204" pitchFamily="34" charset="0"/>
              <a:cs typeface="Arial" panose="020B0604020202020204" pitchFamily="34" charset="0"/>
            </a:rPr>
            <a:t>Haemodia</a:t>
          </a:r>
          <a:r>
            <a:rPr lang="id-ID" sz="1200" kern="1200" dirty="0">
              <a:effectLst/>
              <a:latin typeface="Arial" panose="020B0604020202020204" pitchFamily="34" charset="0"/>
              <a:cs typeface="Arial" panose="020B0604020202020204" pitchFamily="34" charset="0"/>
            </a:rPr>
            <a:t>l</a:t>
          </a:r>
          <a:r>
            <a:rPr lang="en-ID" sz="1200" kern="1200" dirty="0">
              <a:effectLst/>
              <a:latin typeface="Arial" panose="020B0604020202020204" pitchFamily="34" charset="0"/>
              <a:cs typeface="Arial" panose="020B0604020202020204" pitchFamily="34" charset="0"/>
            </a:rPr>
            <a:t>isa (HD)</a:t>
          </a:r>
          <a:r>
            <a:rPr lang="id-ID" sz="1200" kern="1200" dirty="0">
              <a:effectLst/>
              <a:latin typeface="Arial" panose="020B0604020202020204" pitchFamily="34" charset="0"/>
              <a:cs typeface="Arial" panose="020B0604020202020204" pitchFamily="34" charset="0"/>
            </a:rPr>
            <a:t> </a:t>
          </a:r>
          <a:r>
            <a:rPr lang="en-US" sz="1200" kern="1200" dirty="0">
              <a:effectLst/>
              <a:latin typeface="Arial" panose="020B0604020202020204" pitchFamily="34" charset="0"/>
              <a:cs typeface="Arial" panose="020B0604020202020204" pitchFamily="34" charset="0"/>
            </a:rPr>
            <a:t>1</a:t>
          </a:r>
          <a:r>
            <a:rPr lang="id-ID" sz="1200" kern="1200" dirty="0">
              <a:effectLst/>
              <a:latin typeface="Arial" panose="020B0604020202020204" pitchFamily="34" charset="0"/>
              <a:cs typeface="Arial" panose="020B0604020202020204" pitchFamily="34" charset="0"/>
            </a:rPr>
            <a:t> Orang</a:t>
          </a:r>
          <a:endParaRPr lang="en-ID" sz="1200" kern="1200" dirty="0">
            <a:solidFill>
              <a:schemeClr val="dk1"/>
            </a:solidFill>
            <a:effectLst/>
            <a:latin typeface="Arial" panose="020B0604020202020204" pitchFamily="34" charset="0"/>
            <a:ea typeface="+mn-ea"/>
            <a:cs typeface="Arial" panose="020B0604020202020204" pitchFamily="34"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ID" sz="1200" kern="1200" dirty="0" err="1"/>
            <a:t>Sudah</a:t>
          </a:r>
          <a:r>
            <a:rPr lang="en-ID" sz="1200" kern="1200" dirty="0"/>
            <a:t> </a:t>
          </a:r>
          <a:r>
            <a:rPr lang="en-ID" sz="1200" kern="1200" dirty="0" err="1"/>
            <a:t>ada</a:t>
          </a:r>
          <a:r>
            <a:rPr lang="en-ID" sz="1200" kern="1200" dirty="0"/>
            <a:t> </a:t>
          </a:r>
          <a:r>
            <a:rPr lang="en-ID" sz="1200" kern="1200" dirty="0" err="1"/>
            <a:t>dokter</a:t>
          </a:r>
          <a:r>
            <a:rPr lang="en-ID" sz="1200" kern="1200" dirty="0"/>
            <a:t> </a:t>
          </a:r>
          <a:r>
            <a:rPr lang="en-ID" sz="1200" kern="1200" dirty="0" err="1"/>
            <a:t>Spesialis</a:t>
          </a:r>
          <a:r>
            <a:rPr lang="en-ID" sz="1200" kern="1200" dirty="0"/>
            <a:t> fellow ship </a:t>
          </a:r>
          <a:r>
            <a:rPr lang="en-ID" sz="1200" kern="1200" dirty="0" err="1"/>
            <a:t>ginjal</a:t>
          </a:r>
          <a:r>
            <a:rPr lang="en-ID" sz="1200" kern="1200" dirty="0"/>
            <a:t> 1 orang.</a:t>
          </a:r>
          <a:endParaRPr lang="en-ID" sz="1200" kern="1200" dirty="0">
            <a:solidFill>
              <a:schemeClr val="dk1"/>
            </a:solidFill>
            <a:effectLst/>
            <a:latin typeface="Arial" panose="020B0604020202020204" pitchFamily="34" charset="0"/>
            <a:ea typeface="+mn-ea"/>
            <a:cs typeface="Arial" panose="020B0604020202020204" pitchFamily="34" charset="0"/>
          </a:endParaRPr>
        </a:p>
        <a:p>
          <a:pPr marL="114300" lvl="1" indent="-114300" algn="l" defTabSz="533400">
            <a:lnSpc>
              <a:spcPct val="90000"/>
            </a:lnSpc>
            <a:spcBef>
              <a:spcPct val="0"/>
            </a:spcBef>
            <a:spcAft>
              <a:spcPct val="15000"/>
            </a:spcAft>
            <a:buFont typeface="Arial" panose="020B0604020202020204" pitchFamily="34" charset="0"/>
            <a:buChar char="••"/>
          </a:pPr>
          <a:r>
            <a:rPr lang="en-ID" sz="1200" kern="1200" dirty="0" err="1"/>
            <a:t>Sudah</a:t>
          </a:r>
          <a:r>
            <a:rPr lang="en-ID" sz="1200" kern="1200" dirty="0"/>
            <a:t> </a:t>
          </a:r>
          <a:r>
            <a:rPr lang="en-ID" sz="1200" kern="1200" dirty="0" err="1"/>
            <a:t>ada</a:t>
          </a:r>
          <a:r>
            <a:rPr lang="en-ID" sz="1200" kern="1200" dirty="0"/>
            <a:t> 2 </a:t>
          </a:r>
          <a:r>
            <a:rPr lang="en-ID" sz="1200" kern="1200" dirty="0" err="1"/>
            <a:t>dokter</a:t>
          </a:r>
          <a:r>
            <a:rPr lang="en-ID" sz="1200" kern="1200" dirty="0"/>
            <a:t> </a:t>
          </a:r>
          <a:r>
            <a:rPr lang="en-ID" sz="1200" kern="1200" dirty="0" err="1"/>
            <a:t>umum</a:t>
          </a:r>
          <a:r>
            <a:rPr lang="en-ID" sz="1200" kern="1200" dirty="0"/>
            <a:t> yang </a:t>
          </a:r>
          <a:r>
            <a:rPr lang="en-ID" sz="1200" kern="1200" dirty="0" err="1"/>
            <a:t>bersertifikat</a:t>
          </a:r>
          <a:r>
            <a:rPr lang="en-ID" sz="1200" kern="1200" dirty="0"/>
            <a:t> </a:t>
          </a:r>
          <a:r>
            <a:rPr lang="en-ID" sz="1200" kern="1200" dirty="0" err="1"/>
            <a:t>Haemodialisa</a:t>
          </a:r>
          <a:r>
            <a:rPr lang="en-ID" sz="1200" kern="1200" dirty="0"/>
            <a:t> (HD)</a:t>
          </a:r>
          <a:endParaRPr lang="en-ID" sz="1200" kern="1200" dirty="0">
            <a:solidFill>
              <a:schemeClr val="dk1"/>
            </a:solidFill>
            <a:effectLst/>
            <a:latin typeface="Arial" panose="020B0604020202020204" pitchFamily="34" charset="0"/>
            <a:ea typeface="+mn-ea"/>
            <a:cs typeface="Arial" panose="020B0604020202020204" pitchFamily="34" charset="0"/>
          </a:endParaRPr>
        </a:p>
      </dsp:txBody>
      <dsp:txXfrm rot="-5400000">
        <a:off x="3160707" y="1338018"/>
        <a:ext cx="5566286" cy="834077"/>
      </dsp:txXfrm>
    </dsp:sp>
    <dsp:sp modelId="{222EE7AD-9594-4BBA-9011-E6DC91430FEC}">
      <dsp:nvSpPr>
        <dsp:cNvPr id="0" name=""/>
        <dsp:cNvSpPr/>
      </dsp:nvSpPr>
      <dsp:spPr>
        <a:xfrm>
          <a:off x="4289" y="1288534"/>
          <a:ext cx="3156417" cy="848655"/>
        </a:xfrm>
        <a:prstGeom prst="roundRect">
          <a:avLst/>
        </a:prstGeom>
        <a:solidFill>
          <a:schemeClr val="accent4">
            <a:hueOff val="2900532"/>
            <a:satOff val="-6286"/>
            <a:lumOff val="-268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id-ID" sz="1500" b="1" kern="1200" dirty="0">
              <a:solidFill>
                <a:schemeClr val="tx1"/>
              </a:solidFill>
              <a:effectLst/>
              <a:latin typeface="Arial" panose="020B0604020202020204" pitchFamily="34" charset="0"/>
              <a:cs typeface="Arial" panose="020B0604020202020204" pitchFamily="34" charset="0"/>
            </a:rPr>
            <a:t>P</a:t>
          </a:r>
          <a:r>
            <a:rPr lang="en-US" sz="1500" b="1" kern="1200" dirty="0" err="1">
              <a:solidFill>
                <a:schemeClr val="tx1"/>
              </a:solidFill>
              <a:effectLst/>
              <a:latin typeface="Arial" panose="020B0604020202020204" pitchFamily="34" charset="0"/>
              <a:cs typeface="Arial" panose="020B0604020202020204" pitchFamily="34" charset="0"/>
            </a:rPr>
            <a:t>enyusunan</a:t>
          </a:r>
          <a:r>
            <a:rPr lang="en-US" sz="1500" b="1" kern="1200" dirty="0">
              <a:solidFill>
                <a:schemeClr val="tx1"/>
              </a:solidFill>
              <a:effectLst/>
              <a:latin typeface="Arial" panose="020B0604020202020204" pitchFamily="34" charset="0"/>
              <a:cs typeface="Arial" panose="020B0604020202020204" pitchFamily="34" charset="0"/>
            </a:rPr>
            <a:t> </a:t>
          </a:r>
          <a:r>
            <a:rPr lang="en-US" sz="1500" b="1" kern="1200" dirty="0" err="1">
              <a:solidFill>
                <a:schemeClr val="tx1"/>
              </a:solidFill>
              <a:effectLst/>
              <a:latin typeface="Arial" panose="020B0604020202020204" pitchFamily="34" charset="0"/>
              <a:cs typeface="Arial" panose="020B0604020202020204" pitchFamily="34" charset="0"/>
            </a:rPr>
            <a:t>pengembagan</a:t>
          </a:r>
          <a:r>
            <a:rPr lang="en-US" sz="1500" b="1" kern="1200" dirty="0">
              <a:solidFill>
                <a:schemeClr val="tx1"/>
              </a:solidFill>
              <a:effectLst/>
              <a:latin typeface="Arial" panose="020B0604020202020204" pitchFamily="34" charset="0"/>
              <a:cs typeface="Arial" panose="020B0604020202020204" pitchFamily="34" charset="0"/>
            </a:rPr>
            <a:t> </a:t>
          </a:r>
          <a:r>
            <a:rPr lang="en-US" sz="1500" b="1" kern="1200" dirty="0" err="1">
              <a:solidFill>
                <a:schemeClr val="tx1"/>
              </a:solidFill>
              <a:effectLst/>
              <a:latin typeface="Arial" panose="020B0604020202020204" pitchFamily="34" charset="0"/>
              <a:cs typeface="Arial" panose="020B0604020202020204" pitchFamily="34" charset="0"/>
            </a:rPr>
            <a:t>penambahan</a:t>
          </a:r>
          <a:r>
            <a:rPr lang="en-US" sz="1500" b="1" kern="1200" dirty="0">
              <a:solidFill>
                <a:schemeClr val="tx1"/>
              </a:solidFill>
              <a:effectLst/>
              <a:latin typeface="Arial" panose="020B0604020202020204" pitchFamily="34" charset="0"/>
              <a:cs typeface="Arial" panose="020B0604020202020204" pitchFamily="34" charset="0"/>
            </a:rPr>
            <a:t> </a:t>
          </a:r>
          <a:r>
            <a:rPr lang="en-US" sz="1500" b="1" kern="1200" dirty="0" err="1">
              <a:solidFill>
                <a:schemeClr val="tx1"/>
              </a:solidFill>
              <a:effectLst/>
              <a:latin typeface="Arial" panose="020B0604020202020204" pitchFamily="34" charset="0"/>
              <a:cs typeface="Arial" panose="020B0604020202020204" pitchFamily="34" charset="0"/>
            </a:rPr>
            <a:t>layanan</a:t>
          </a:r>
          <a:r>
            <a:rPr lang="en-US" sz="1500" b="1" kern="1200" dirty="0">
              <a:solidFill>
                <a:schemeClr val="tx1"/>
              </a:solidFill>
              <a:effectLst/>
              <a:latin typeface="Arial" panose="020B0604020202020204" pitchFamily="34" charset="0"/>
              <a:cs typeface="Arial" panose="020B0604020202020204" pitchFamily="34" charset="0"/>
            </a:rPr>
            <a:t> </a:t>
          </a:r>
          <a:r>
            <a:rPr lang="en-US" sz="1500" b="1" kern="1200" dirty="0" err="1">
              <a:solidFill>
                <a:schemeClr val="tx1"/>
              </a:solidFill>
              <a:effectLst/>
              <a:latin typeface="Arial" panose="020B0604020202020204" pitchFamily="34" charset="0"/>
              <a:cs typeface="Arial" panose="020B0604020202020204" pitchFamily="34" charset="0"/>
            </a:rPr>
            <a:t>Haemodalisa</a:t>
          </a:r>
          <a:r>
            <a:rPr lang="en-US" sz="1500" b="1" kern="1200" dirty="0">
              <a:solidFill>
                <a:schemeClr val="tx1"/>
              </a:solidFill>
              <a:effectLst/>
              <a:latin typeface="Arial" panose="020B0604020202020204" pitchFamily="34" charset="0"/>
              <a:cs typeface="Arial" panose="020B0604020202020204" pitchFamily="34" charset="0"/>
            </a:rPr>
            <a:t> (HD)</a:t>
          </a:r>
          <a:endParaRPr lang="id-ID" sz="1500" b="1" kern="1200" dirty="0">
            <a:solidFill>
              <a:schemeClr val="tx1"/>
            </a:solidFill>
          </a:endParaRPr>
        </a:p>
      </dsp:txBody>
      <dsp:txXfrm>
        <a:off x="45717" y="1329962"/>
        <a:ext cx="3073561" cy="765799"/>
      </dsp:txXfrm>
    </dsp:sp>
    <dsp:sp modelId="{2C8753FB-2218-416A-9B8A-6968717C86BB}">
      <dsp:nvSpPr>
        <dsp:cNvPr id="0" name=""/>
        <dsp:cNvSpPr/>
      </dsp:nvSpPr>
      <dsp:spPr>
        <a:xfrm rot="5400000">
          <a:off x="5249585" y="128576"/>
          <a:ext cx="1433650" cy="5611408"/>
        </a:xfrm>
        <a:prstGeom prst="round2SameRect">
          <a:avLst/>
        </a:prstGeom>
        <a:solidFill>
          <a:schemeClr val="accent4">
            <a:tint val="40000"/>
            <a:alpha val="90000"/>
            <a:hueOff val="6163317"/>
            <a:satOff val="-30329"/>
            <a:lumOff val="-2527"/>
            <a:alphaOff val="0"/>
          </a:schemeClr>
        </a:solidFill>
        <a:ln w="10795" cap="flat" cmpd="sng" algn="ctr">
          <a:solidFill>
            <a:schemeClr val="accent4">
              <a:tint val="40000"/>
              <a:alpha val="90000"/>
              <a:hueOff val="6163317"/>
              <a:satOff val="-30329"/>
              <a:lumOff val="-252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en-US" sz="900" kern="1200" dirty="0"/>
            <a:t> </a:t>
          </a:r>
          <a:r>
            <a:rPr lang="en-US" sz="1400" kern="1200" dirty="0" err="1"/>
            <a:t>Opimalisasi</a:t>
          </a:r>
          <a:r>
            <a:rPr lang="en-US" sz="1400" kern="1200" dirty="0"/>
            <a:t> </a:t>
          </a:r>
          <a:r>
            <a:rPr lang="en-US" sz="1400" kern="1200" dirty="0" err="1"/>
            <a:t>pemanfaatan</a:t>
          </a:r>
          <a:r>
            <a:rPr lang="en-US" sz="1400" kern="1200" dirty="0"/>
            <a:t> </a:t>
          </a:r>
          <a:r>
            <a:rPr lang="en-US" sz="1400" kern="1200" dirty="0" err="1"/>
            <a:t>ruang</a:t>
          </a:r>
          <a:r>
            <a:rPr lang="en-US" sz="1400" kern="1200" dirty="0"/>
            <a:t> </a:t>
          </a:r>
          <a:r>
            <a:rPr lang="en-US" sz="1400" kern="1200" dirty="0" err="1"/>
            <a:t>rawat</a:t>
          </a:r>
          <a:r>
            <a:rPr lang="en-US" sz="1400" kern="1200" dirty="0"/>
            <a:t> </a:t>
          </a:r>
          <a:r>
            <a:rPr lang="en-US" sz="1400" kern="1200" dirty="0" err="1"/>
            <a:t>inap</a:t>
          </a:r>
          <a:r>
            <a:rPr lang="en-US" sz="1400" kern="1200" dirty="0"/>
            <a:t> dan </a:t>
          </a:r>
          <a:r>
            <a:rPr lang="en-US" sz="1400" kern="1200" dirty="0" err="1"/>
            <a:t>fasilitas</a:t>
          </a:r>
          <a:r>
            <a:rPr lang="en-US" sz="1400" kern="1200" dirty="0"/>
            <a:t> </a:t>
          </a:r>
          <a:r>
            <a:rPr lang="en-US" sz="1400" kern="1200" dirty="0" err="1"/>
            <a:t>pelayanann</a:t>
          </a:r>
          <a:r>
            <a:rPr lang="en-US" sz="1400" kern="1200" dirty="0"/>
            <a:t> </a:t>
          </a:r>
          <a:r>
            <a:rPr lang="en-US" sz="1400" kern="1200" dirty="0" err="1"/>
            <a:t>berbasis</a:t>
          </a:r>
          <a:r>
            <a:rPr lang="en-US" sz="1400" kern="1200" dirty="0"/>
            <a:t> indicator BOR, LOS,TOI dan BTO</a:t>
          </a:r>
          <a:endParaRPr lang="id-ID" sz="1400" kern="1200" dirty="0"/>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err="1"/>
            <a:t>Pelaksanaan</a:t>
          </a:r>
          <a:r>
            <a:rPr lang="en-US" sz="1400" kern="1200" dirty="0"/>
            <a:t> </a:t>
          </a:r>
          <a:r>
            <a:rPr lang="en-US" sz="1400" kern="1200" dirty="0" err="1"/>
            <a:t>pemeliharaan</a:t>
          </a:r>
          <a:r>
            <a:rPr lang="en-US" sz="1400" kern="1200" dirty="0"/>
            <a:t> rutin dan </a:t>
          </a:r>
          <a:r>
            <a:rPr lang="en-US" sz="1400" kern="1200" dirty="0" err="1"/>
            <a:t>korektif</a:t>
          </a:r>
          <a:r>
            <a:rPr lang="en-US" sz="1400" kern="1200" dirty="0"/>
            <a:t> </a:t>
          </a:r>
          <a:r>
            <a:rPr lang="en-US" sz="1400" kern="1200" dirty="0" err="1"/>
            <a:t>alat</a:t>
          </a:r>
          <a:r>
            <a:rPr lang="en-US" sz="1400" kern="1200" dirty="0"/>
            <a:t> Kesehatan  </a:t>
          </a:r>
          <a:r>
            <a:rPr lang="en-US" sz="1400" kern="1200" dirty="0" err="1"/>
            <a:t>prioritas</a:t>
          </a:r>
          <a:r>
            <a:rPr lang="en-US" sz="1400" kern="1200" dirty="0"/>
            <a:t>  guna </a:t>
          </a:r>
          <a:r>
            <a:rPr lang="en-US" sz="1400" kern="1200" dirty="0" err="1"/>
            <a:t>menjamin</a:t>
          </a:r>
          <a:r>
            <a:rPr lang="en-US" sz="1400" kern="1200" dirty="0"/>
            <a:t> </a:t>
          </a:r>
          <a:r>
            <a:rPr lang="en-US" sz="1400" kern="1200" dirty="0" err="1"/>
            <a:t>keberlangsungan</a:t>
          </a:r>
          <a:r>
            <a:rPr lang="en-US" sz="1400" kern="1200" dirty="0"/>
            <a:t> </a:t>
          </a:r>
          <a:r>
            <a:rPr lang="en-US" sz="1400" kern="1200" dirty="0" err="1"/>
            <a:t>Pelayanan</a:t>
          </a:r>
          <a:endParaRPr lang="id-ID" sz="1400" kern="1200" dirty="0"/>
        </a:p>
        <a:p>
          <a:pPr marL="114300" lvl="1" indent="-114300" algn="l" defTabSz="622300">
            <a:lnSpc>
              <a:spcPct val="90000"/>
            </a:lnSpc>
            <a:spcBef>
              <a:spcPct val="0"/>
            </a:spcBef>
            <a:spcAft>
              <a:spcPct val="15000"/>
            </a:spcAft>
            <a:buChar char="••"/>
          </a:pPr>
          <a:r>
            <a:rPr lang="en-US" sz="1400" kern="1200" dirty="0"/>
            <a:t> </a:t>
          </a:r>
          <a:r>
            <a:rPr lang="en-US" sz="1400" kern="1200" dirty="0" err="1"/>
            <a:t>Inventarisasi</a:t>
          </a:r>
          <a:r>
            <a:rPr lang="en-US" sz="1400" kern="1200" dirty="0"/>
            <a:t> dan </a:t>
          </a:r>
          <a:r>
            <a:rPr lang="en-US" sz="1400" kern="1200" dirty="0" err="1"/>
            <a:t>penilaian</a:t>
          </a:r>
          <a:r>
            <a:rPr lang="en-US" sz="1400" kern="1200" dirty="0"/>
            <a:t> </a:t>
          </a:r>
          <a:r>
            <a:rPr lang="en-US" sz="1400" kern="1200" dirty="0" err="1"/>
            <a:t>kelayakan</a:t>
          </a:r>
          <a:r>
            <a:rPr lang="en-US" sz="1400" kern="1200" dirty="0"/>
            <a:t> </a:t>
          </a:r>
          <a:r>
            <a:rPr lang="en-US" sz="1400" kern="1200" dirty="0" err="1"/>
            <a:t>sarana</a:t>
          </a:r>
          <a:r>
            <a:rPr lang="en-US" sz="1400" kern="1200" dirty="0"/>
            <a:t> dan </a:t>
          </a:r>
          <a:r>
            <a:rPr lang="en-US" sz="1400" kern="1200" dirty="0" err="1"/>
            <a:t>prasarana</a:t>
          </a:r>
          <a:r>
            <a:rPr lang="en-US" sz="1400" kern="1200" dirty="0"/>
            <a:t> yang </a:t>
          </a:r>
          <a:r>
            <a:rPr lang="en-US" sz="1400" kern="1200" dirty="0" err="1"/>
            <a:t>tersedia</a:t>
          </a:r>
          <a:endParaRPr lang="id-ID" sz="1400" kern="1200" dirty="0"/>
        </a:p>
        <a:p>
          <a:pPr marL="57150" lvl="1" indent="-57150" algn="l" defTabSz="400050">
            <a:lnSpc>
              <a:spcPct val="90000"/>
            </a:lnSpc>
            <a:spcBef>
              <a:spcPct val="0"/>
            </a:spcBef>
            <a:spcAft>
              <a:spcPct val="15000"/>
            </a:spcAft>
            <a:buChar char="••"/>
          </a:pPr>
          <a:endParaRPr lang="id-ID" sz="900" kern="1200" dirty="0"/>
        </a:p>
      </dsp:txBody>
      <dsp:txXfrm rot="-5400000">
        <a:off x="3160707" y="2287440"/>
        <a:ext cx="5541423" cy="1293680"/>
      </dsp:txXfrm>
    </dsp:sp>
    <dsp:sp modelId="{64C14B5B-FD8C-48BC-A351-AF218C339C1C}">
      <dsp:nvSpPr>
        <dsp:cNvPr id="0" name=""/>
        <dsp:cNvSpPr/>
      </dsp:nvSpPr>
      <dsp:spPr>
        <a:xfrm>
          <a:off x="4289" y="2509953"/>
          <a:ext cx="3156417" cy="848655"/>
        </a:xfrm>
        <a:prstGeom prst="roundRect">
          <a:avLst/>
        </a:prstGeom>
        <a:solidFill>
          <a:schemeClr val="accent4">
            <a:hueOff val="5801063"/>
            <a:satOff val="-12571"/>
            <a:lumOff val="-536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en-ID" sz="1500" b="1" kern="1200" dirty="0">
              <a:solidFill>
                <a:schemeClr val="tx1"/>
              </a:solidFill>
              <a:effectLst/>
              <a:latin typeface="Arial" panose="020B0604020202020204" pitchFamily="34" charset="0"/>
              <a:cs typeface="Arial" panose="020B0604020202020204" pitchFamily="34" charset="0"/>
            </a:rPr>
            <a:t>Monitoring </a:t>
          </a:r>
          <a:r>
            <a:rPr lang="en-ID" sz="1500" b="1" kern="1200" dirty="0" err="1">
              <a:solidFill>
                <a:schemeClr val="tx1"/>
              </a:solidFill>
              <a:effectLst/>
              <a:latin typeface="Arial" panose="020B0604020202020204" pitchFamily="34" charset="0"/>
              <a:cs typeface="Arial" panose="020B0604020202020204" pitchFamily="34" charset="0"/>
            </a:rPr>
            <a:t>dan</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Evaluasi</a:t>
          </a:r>
          <a:r>
            <a:rPr lang="id-ID" sz="1500" b="1" kern="1200" dirty="0">
              <a:solidFill>
                <a:schemeClr val="tx1"/>
              </a:solidFill>
              <a:effectLst/>
              <a:latin typeface="Arial" panose="020B0604020202020204" pitchFamily="34" charset="0"/>
              <a:cs typeface="Arial" panose="020B0604020202020204" pitchFamily="34" charset="0"/>
            </a:rPr>
            <a:t> Sarana</a:t>
          </a:r>
          <a:r>
            <a:rPr lang="id-ID" sz="1500" b="1" kern="1200" baseline="0" dirty="0">
              <a:solidFill>
                <a:schemeClr val="tx1"/>
              </a:solidFill>
              <a:effectLst/>
              <a:latin typeface="Arial" panose="020B0604020202020204" pitchFamily="34" charset="0"/>
              <a:cs typeface="Arial" panose="020B0604020202020204" pitchFamily="34" charset="0"/>
            </a:rPr>
            <a:t> dan Prasarana</a:t>
          </a:r>
          <a:endParaRPr lang="id-ID" sz="1500" b="1" kern="1200" dirty="0">
            <a:solidFill>
              <a:schemeClr val="tx1"/>
            </a:solidFill>
          </a:endParaRPr>
        </a:p>
      </dsp:txBody>
      <dsp:txXfrm>
        <a:off x="45717" y="2551381"/>
        <a:ext cx="3073561" cy="765799"/>
      </dsp:txXfrm>
    </dsp:sp>
    <dsp:sp modelId="{01CDAB16-DDEB-45B9-86E4-DC6C5900A162}">
      <dsp:nvSpPr>
        <dsp:cNvPr id="0" name=""/>
        <dsp:cNvSpPr/>
      </dsp:nvSpPr>
      <dsp:spPr>
        <a:xfrm rot="5400000">
          <a:off x="5435457" y="1421873"/>
          <a:ext cx="1073562" cy="5616894"/>
        </a:xfrm>
        <a:prstGeom prst="round2SameRect">
          <a:avLst/>
        </a:prstGeom>
        <a:solidFill>
          <a:schemeClr val="accent4">
            <a:tint val="40000"/>
            <a:alpha val="90000"/>
            <a:hueOff val="9244975"/>
            <a:satOff val="-45493"/>
            <a:lumOff val="-3790"/>
            <a:alphaOff val="0"/>
          </a:schemeClr>
        </a:solidFill>
        <a:ln w="10795" cap="flat" cmpd="sng" algn="ctr">
          <a:solidFill>
            <a:schemeClr val="accent4">
              <a:tint val="40000"/>
              <a:alpha val="90000"/>
              <a:hueOff val="9244975"/>
              <a:satOff val="-45493"/>
              <a:lumOff val="-37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err="1"/>
            <a:t>Penyediaan</a:t>
          </a:r>
          <a:r>
            <a:rPr lang="en-US" sz="1400" kern="1200" dirty="0"/>
            <a:t> </a:t>
          </a:r>
          <a:r>
            <a:rPr lang="en-US" sz="1400" kern="1200" dirty="0" err="1"/>
            <a:t>sarana</a:t>
          </a:r>
          <a:r>
            <a:rPr lang="en-US" sz="1400" kern="1200" dirty="0"/>
            <a:t> </a:t>
          </a:r>
          <a:r>
            <a:rPr lang="en-US" sz="1400" kern="1200" dirty="0" err="1"/>
            <a:t>keselamatan</a:t>
          </a:r>
          <a:r>
            <a:rPr lang="en-US" sz="1400" kern="1200" dirty="0"/>
            <a:t> </a:t>
          </a:r>
          <a:r>
            <a:rPr lang="en-US" sz="1400" kern="1200" dirty="0" err="1"/>
            <a:t>pasien</a:t>
          </a:r>
          <a:r>
            <a:rPr lang="en-US" sz="1400" kern="1200" dirty="0"/>
            <a:t> dan K3RS</a:t>
          </a:r>
          <a:endParaRPr lang="id-ID" sz="1400" kern="1200" dirty="0"/>
        </a:p>
        <a:p>
          <a:pPr marL="114300" lvl="1" indent="-114300" algn="l" defTabSz="622300">
            <a:lnSpc>
              <a:spcPct val="90000"/>
            </a:lnSpc>
            <a:spcBef>
              <a:spcPct val="0"/>
            </a:spcBef>
            <a:spcAft>
              <a:spcPct val="15000"/>
            </a:spcAft>
            <a:buChar char="••"/>
          </a:pPr>
          <a:r>
            <a:rPr lang="en-US" sz="1400" kern="1200" dirty="0" err="1"/>
            <a:t>Peningkatan</a:t>
          </a:r>
          <a:r>
            <a:rPr lang="en-US" sz="1400" kern="1200" dirty="0"/>
            <a:t> </a:t>
          </a:r>
          <a:r>
            <a:rPr lang="en-US" sz="1400" kern="1200" dirty="0" err="1"/>
            <a:t>fasilitas</a:t>
          </a:r>
          <a:r>
            <a:rPr lang="en-US" sz="1400" kern="1200" dirty="0"/>
            <a:t> </a:t>
          </a:r>
          <a:r>
            <a:rPr lang="en-US" sz="1400" kern="1200" dirty="0" err="1"/>
            <a:t>pelayanan</a:t>
          </a:r>
          <a:r>
            <a:rPr lang="en-US" sz="1400" kern="1200" dirty="0"/>
            <a:t> </a:t>
          </a:r>
          <a:r>
            <a:rPr lang="en-US" sz="1400" kern="1200" dirty="0" err="1"/>
            <a:t>medis</a:t>
          </a:r>
          <a:r>
            <a:rPr lang="en-US" sz="1400" kern="1200" dirty="0"/>
            <a:t> dan </a:t>
          </a:r>
          <a:r>
            <a:rPr lang="en-US" sz="1400" kern="1200" dirty="0" err="1"/>
            <a:t>penunjang</a:t>
          </a:r>
          <a:endParaRPr lang="id-ID" sz="1400" kern="1200" dirty="0"/>
        </a:p>
        <a:p>
          <a:pPr marL="114300" lvl="1" indent="-114300" algn="l" defTabSz="622300">
            <a:lnSpc>
              <a:spcPct val="90000"/>
            </a:lnSpc>
            <a:spcBef>
              <a:spcPct val="0"/>
            </a:spcBef>
            <a:spcAft>
              <a:spcPct val="15000"/>
            </a:spcAft>
            <a:buChar char="••"/>
          </a:pPr>
          <a:r>
            <a:rPr lang="en-US" sz="1400" kern="1200" dirty="0" err="1"/>
            <a:t>Peningkatan</a:t>
          </a:r>
          <a:r>
            <a:rPr lang="en-US" sz="1400" kern="1200" dirty="0"/>
            <a:t> </a:t>
          </a:r>
          <a:r>
            <a:rPr lang="en-US" sz="1400" kern="1200" dirty="0" err="1"/>
            <a:t>sarana</a:t>
          </a:r>
          <a:r>
            <a:rPr lang="en-US" sz="1400" kern="1200" dirty="0"/>
            <a:t> </a:t>
          </a:r>
          <a:r>
            <a:rPr lang="en-US" sz="1400" kern="1200" dirty="0" err="1"/>
            <a:t>ramah</a:t>
          </a:r>
          <a:r>
            <a:rPr lang="en-US" sz="1400" kern="1200" dirty="0"/>
            <a:t> </a:t>
          </a:r>
          <a:r>
            <a:rPr lang="en-US" sz="1400" kern="1200" dirty="0" err="1"/>
            <a:t>disabilitas</a:t>
          </a:r>
          <a:r>
            <a:rPr lang="en-US" sz="1400" kern="1200" dirty="0"/>
            <a:t> dan gender</a:t>
          </a:r>
          <a:endParaRPr lang="id-ID" sz="1400" kern="1200" dirty="0"/>
        </a:p>
      </dsp:txBody>
      <dsp:txXfrm rot="-5400000">
        <a:off x="3163792" y="3745946"/>
        <a:ext cx="5564487" cy="968748"/>
      </dsp:txXfrm>
    </dsp:sp>
    <dsp:sp modelId="{F9D64B77-8296-4628-A2C9-902DBBDE28A3}">
      <dsp:nvSpPr>
        <dsp:cNvPr id="0" name=""/>
        <dsp:cNvSpPr/>
      </dsp:nvSpPr>
      <dsp:spPr>
        <a:xfrm>
          <a:off x="4289" y="3805993"/>
          <a:ext cx="3159502" cy="848655"/>
        </a:xfrm>
        <a:prstGeom prst="roundRect">
          <a:avLst/>
        </a:prstGeom>
        <a:solidFill>
          <a:schemeClr val="accent4">
            <a:hueOff val="8701595"/>
            <a:satOff val="-18857"/>
            <a:lumOff val="-804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en-ID" sz="1500" b="1" kern="1200" dirty="0" err="1">
              <a:solidFill>
                <a:schemeClr val="tx1"/>
              </a:solidFill>
              <a:effectLst/>
              <a:latin typeface="Arial" panose="020B0604020202020204" pitchFamily="34" charset="0"/>
              <a:cs typeface="Arial" panose="020B0604020202020204" pitchFamily="34" charset="0"/>
            </a:rPr>
            <a:t>Pemenuhan</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sarana</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dan</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prasarana</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standarisasi</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Rumah</a:t>
          </a:r>
          <a:r>
            <a:rPr lang="en-ID" sz="1500" b="1" kern="1200" dirty="0">
              <a:solidFill>
                <a:schemeClr val="tx1"/>
              </a:solidFill>
              <a:effectLst/>
              <a:latin typeface="Arial" panose="020B0604020202020204" pitchFamily="34" charset="0"/>
              <a:cs typeface="Arial" panose="020B0604020202020204" pitchFamily="34" charset="0"/>
            </a:rPr>
            <a:t> </a:t>
          </a:r>
          <a:r>
            <a:rPr lang="en-ID" sz="1500" b="1" kern="1200" dirty="0" err="1">
              <a:solidFill>
                <a:schemeClr val="tx1"/>
              </a:solidFill>
              <a:effectLst/>
              <a:latin typeface="Arial" panose="020B0604020202020204" pitchFamily="34" charset="0"/>
              <a:cs typeface="Arial" panose="020B0604020202020204" pitchFamily="34" charset="0"/>
            </a:rPr>
            <a:t>Sakit</a:t>
          </a:r>
          <a:r>
            <a:rPr lang="en-ID" sz="1500" b="1" kern="1200" dirty="0">
              <a:solidFill>
                <a:schemeClr val="tx1"/>
              </a:solidFill>
              <a:effectLst/>
              <a:latin typeface="Arial" panose="020B0604020202020204" pitchFamily="34" charset="0"/>
              <a:cs typeface="Arial" panose="020B0604020202020204" pitchFamily="34" charset="0"/>
            </a:rPr>
            <a:t> yang </a:t>
          </a:r>
          <a:r>
            <a:rPr lang="en-ID" sz="1500" b="1" kern="1200" dirty="0" err="1">
              <a:solidFill>
                <a:schemeClr val="tx1"/>
              </a:solidFill>
              <a:effectLst/>
              <a:latin typeface="Arial" panose="020B0604020202020204" pitchFamily="34" charset="0"/>
              <a:cs typeface="Arial" panose="020B0604020202020204" pitchFamily="34" charset="0"/>
            </a:rPr>
            <a:t>berkompetensi</a:t>
          </a:r>
          <a:endParaRPr lang="id-ID" sz="1500" b="1" kern="1200" dirty="0">
            <a:solidFill>
              <a:schemeClr val="tx1"/>
            </a:solidFill>
          </a:endParaRPr>
        </a:p>
      </dsp:txBody>
      <dsp:txXfrm>
        <a:off x="45717" y="3847421"/>
        <a:ext cx="3076646" cy="76579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85283" cy="499830"/>
          </a:xfrm>
          <a:prstGeom prst="rect">
            <a:avLst/>
          </a:prstGeom>
        </p:spPr>
        <p:txBody>
          <a:bodyPr vert="horz" lIns="85917" tIns="42959" rIns="85917" bIns="42959" rtlCol="0"/>
          <a:lstStyle>
            <a:lvl1pPr algn="l" eaLnBrk="1" fontAlgn="auto" latinLnBrk="1" hangingPunct="1">
              <a:spcBef>
                <a:spcPts val="0"/>
              </a:spcBef>
              <a:spcAft>
                <a:spcPts val="0"/>
              </a:spcAft>
              <a:defRPr sz="1100">
                <a:latin typeface="+mn-lt"/>
                <a:ea typeface="+mn-ea"/>
                <a:cs typeface="+mn-cs"/>
              </a:defRPr>
            </a:lvl1pPr>
          </a:lstStyle>
          <a:p>
            <a:pPr>
              <a:defRPr/>
            </a:pPr>
            <a:endParaRPr lang="ko-KR" altLang="en-US"/>
          </a:p>
        </p:txBody>
      </p:sp>
      <p:sp>
        <p:nvSpPr>
          <p:cNvPr id="3" name="Date Placeholder 2"/>
          <p:cNvSpPr>
            <a:spLocks noGrp="1"/>
          </p:cNvSpPr>
          <p:nvPr>
            <p:ph type="dt" sz="quarter" idx="1"/>
          </p:nvPr>
        </p:nvSpPr>
        <p:spPr>
          <a:xfrm>
            <a:off x="3901343" y="2"/>
            <a:ext cx="2985283" cy="499830"/>
          </a:xfrm>
          <a:prstGeom prst="rect">
            <a:avLst/>
          </a:prstGeom>
        </p:spPr>
        <p:txBody>
          <a:bodyPr vert="horz" lIns="85917" tIns="42959" rIns="85917" bIns="42959" rtlCol="0"/>
          <a:lstStyle>
            <a:lvl1pPr algn="r" eaLnBrk="1" fontAlgn="auto" latinLnBrk="1" hangingPunct="1">
              <a:spcBef>
                <a:spcPts val="0"/>
              </a:spcBef>
              <a:spcAft>
                <a:spcPts val="0"/>
              </a:spcAft>
              <a:defRPr sz="1100">
                <a:latin typeface="+mn-lt"/>
                <a:ea typeface="+mn-ea"/>
                <a:cs typeface="+mn-cs"/>
              </a:defRPr>
            </a:lvl1pPr>
          </a:lstStyle>
          <a:p>
            <a:pPr>
              <a:defRPr/>
            </a:pPr>
            <a:fld id="{E4417063-00AB-412F-9161-5306FD6FFA91}" type="datetimeFigureOut">
              <a:rPr lang="ko-KR" altLang="en-US"/>
              <a:pPr>
                <a:defRPr/>
              </a:pPr>
              <a:t>2026-04-22</a:t>
            </a:fld>
            <a:endParaRPr lang="ko-KR" altLang="en-US"/>
          </a:p>
        </p:txBody>
      </p:sp>
      <p:sp>
        <p:nvSpPr>
          <p:cNvPr id="4" name="Footer Placeholder 3"/>
          <p:cNvSpPr>
            <a:spLocks noGrp="1"/>
          </p:cNvSpPr>
          <p:nvPr>
            <p:ph type="ftr" sz="quarter" idx="2"/>
          </p:nvPr>
        </p:nvSpPr>
        <p:spPr>
          <a:xfrm>
            <a:off x="0" y="9518780"/>
            <a:ext cx="2985283" cy="499830"/>
          </a:xfrm>
          <a:prstGeom prst="rect">
            <a:avLst/>
          </a:prstGeom>
        </p:spPr>
        <p:txBody>
          <a:bodyPr vert="horz" lIns="85917" tIns="42959" rIns="85917" bIns="42959" rtlCol="0" anchor="b"/>
          <a:lstStyle>
            <a:lvl1pPr algn="l" eaLnBrk="1" fontAlgn="auto" latinLnBrk="1" hangingPunct="1">
              <a:spcBef>
                <a:spcPts val="0"/>
              </a:spcBef>
              <a:spcAft>
                <a:spcPts val="0"/>
              </a:spcAft>
              <a:defRPr sz="1100">
                <a:latin typeface="+mn-lt"/>
                <a:ea typeface="+mn-ea"/>
                <a:cs typeface="+mn-cs"/>
              </a:defRPr>
            </a:lvl1pPr>
          </a:lstStyle>
          <a:p>
            <a:pPr>
              <a:defRPr/>
            </a:pPr>
            <a:endParaRPr lang="ko-KR" altLang="en-US"/>
          </a:p>
        </p:txBody>
      </p:sp>
      <p:sp>
        <p:nvSpPr>
          <p:cNvPr id="5" name="Slide Number Placeholder 4"/>
          <p:cNvSpPr>
            <a:spLocks noGrp="1"/>
          </p:cNvSpPr>
          <p:nvPr>
            <p:ph type="sldNum" sz="quarter" idx="3"/>
          </p:nvPr>
        </p:nvSpPr>
        <p:spPr>
          <a:xfrm>
            <a:off x="3901343" y="9518780"/>
            <a:ext cx="2985283" cy="499830"/>
          </a:xfrm>
          <a:prstGeom prst="rect">
            <a:avLst/>
          </a:prstGeom>
        </p:spPr>
        <p:txBody>
          <a:bodyPr vert="horz" wrap="square" lIns="85917" tIns="42959" rIns="85917" bIns="42959" numCol="1" anchor="b" anchorCtr="0" compatLnSpc="1">
            <a:prstTxWarp prst="textNoShape">
              <a:avLst/>
            </a:prstTxWarp>
          </a:bodyPr>
          <a:lstStyle>
            <a:lvl1pPr algn="r" eaLnBrk="1" latinLnBrk="1" hangingPunct="1">
              <a:defRPr sz="1100">
                <a:latin typeface="맑은 고딕" panose="020B0503020000020004" pitchFamily="34" charset="-127"/>
                <a:ea typeface="맑은 고딕" panose="020B0503020000020004" pitchFamily="34" charset="-127"/>
              </a:defRPr>
            </a:lvl1pPr>
          </a:lstStyle>
          <a:p>
            <a:pPr>
              <a:defRPr/>
            </a:pPr>
            <a:fld id="{4C1FD2AA-CC1E-4CFD-AE5B-FA919D9E2790}" type="slidenum">
              <a:rPr lang="ko-KR" altLang="en-US"/>
              <a:pPr>
                <a:defRPr/>
              </a:pPr>
              <a:t>‹#›</a:t>
            </a:fld>
            <a:endParaRPr lang="ko-KR" altLang="en-US"/>
          </a:p>
        </p:txBody>
      </p:sp>
    </p:spTree>
    <p:extLst>
      <p:ext uri="{BB962C8B-B14F-4D97-AF65-F5344CB8AC3E}">
        <p14:creationId xmlns:p14="http://schemas.microsoft.com/office/powerpoint/2010/main" val="5028035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85283" cy="499830"/>
          </a:xfrm>
          <a:prstGeom prst="rect">
            <a:avLst/>
          </a:prstGeom>
        </p:spPr>
        <p:txBody>
          <a:bodyPr vert="horz" lIns="85917" tIns="42959" rIns="85917" bIns="42959" rtlCol="0"/>
          <a:lstStyle>
            <a:lvl1pPr algn="l" eaLnBrk="1" fontAlgn="auto" latinLnBrk="1" hangingPunct="1">
              <a:spcBef>
                <a:spcPts val="0"/>
              </a:spcBef>
              <a:spcAft>
                <a:spcPts val="0"/>
              </a:spcAft>
              <a:defRPr sz="1100">
                <a:latin typeface="+mn-lt"/>
                <a:ea typeface="+mn-ea"/>
                <a:cs typeface="+mn-cs"/>
              </a:defRPr>
            </a:lvl1pPr>
          </a:lstStyle>
          <a:p>
            <a:pPr>
              <a:defRPr/>
            </a:pPr>
            <a:endParaRPr lang="ko-KR" altLang="en-US"/>
          </a:p>
        </p:txBody>
      </p:sp>
      <p:sp>
        <p:nvSpPr>
          <p:cNvPr id="3" name="Date Placeholder 2"/>
          <p:cNvSpPr>
            <a:spLocks noGrp="1"/>
          </p:cNvSpPr>
          <p:nvPr>
            <p:ph type="dt" idx="1"/>
          </p:nvPr>
        </p:nvSpPr>
        <p:spPr>
          <a:xfrm>
            <a:off x="3901343" y="2"/>
            <a:ext cx="2985283" cy="499830"/>
          </a:xfrm>
          <a:prstGeom prst="rect">
            <a:avLst/>
          </a:prstGeom>
        </p:spPr>
        <p:txBody>
          <a:bodyPr vert="horz" lIns="85917" tIns="42959" rIns="85917" bIns="42959" rtlCol="0"/>
          <a:lstStyle>
            <a:lvl1pPr algn="r" eaLnBrk="1" fontAlgn="auto" latinLnBrk="1" hangingPunct="1">
              <a:spcBef>
                <a:spcPts val="0"/>
              </a:spcBef>
              <a:spcAft>
                <a:spcPts val="0"/>
              </a:spcAft>
              <a:defRPr sz="1100">
                <a:latin typeface="+mn-lt"/>
                <a:ea typeface="+mn-ea"/>
                <a:cs typeface="+mn-cs"/>
              </a:defRPr>
            </a:lvl1pPr>
          </a:lstStyle>
          <a:p>
            <a:pPr>
              <a:defRPr/>
            </a:pPr>
            <a:fld id="{EA36A1FF-3F76-446B-9C26-F6C171602DC6}" type="datetimeFigureOut">
              <a:rPr lang="ko-KR" altLang="en-US"/>
              <a:pPr>
                <a:defRPr/>
              </a:pPr>
              <a:t>2026-04-22</a:t>
            </a:fld>
            <a:endParaRPr lang="ko-KR" altLang="en-US"/>
          </a:p>
        </p:txBody>
      </p:sp>
      <p:sp>
        <p:nvSpPr>
          <p:cNvPr id="4" name="Slide Image Placeholder 3"/>
          <p:cNvSpPr>
            <a:spLocks noGrp="1" noRot="1" noChangeAspect="1"/>
          </p:cNvSpPr>
          <p:nvPr>
            <p:ph type="sldImg" idx="2"/>
          </p:nvPr>
        </p:nvSpPr>
        <p:spPr>
          <a:xfrm>
            <a:off x="103188" y="752475"/>
            <a:ext cx="6681787" cy="3757613"/>
          </a:xfrm>
          <a:prstGeom prst="rect">
            <a:avLst/>
          </a:prstGeom>
          <a:noFill/>
          <a:ln w="12700">
            <a:solidFill>
              <a:prstClr val="black"/>
            </a:solidFill>
          </a:ln>
        </p:spPr>
        <p:txBody>
          <a:bodyPr vert="horz" lIns="85917" tIns="42959" rIns="85917" bIns="42959" rtlCol="0" anchor="ctr"/>
          <a:lstStyle/>
          <a:p>
            <a:pPr lvl="0"/>
            <a:endParaRPr lang="ko-KR" altLang="en-US" noProof="0"/>
          </a:p>
        </p:txBody>
      </p:sp>
      <p:sp>
        <p:nvSpPr>
          <p:cNvPr id="5" name="Notes Placeholder 4"/>
          <p:cNvSpPr>
            <a:spLocks noGrp="1"/>
          </p:cNvSpPr>
          <p:nvPr>
            <p:ph type="body" sz="quarter" idx="3"/>
          </p:nvPr>
        </p:nvSpPr>
        <p:spPr>
          <a:xfrm>
            <a:off x="688201" y="4759390"/>
            <a:ext cx="5511762" cy="4508627"/>
          </a:xfrm>
          <a:prstGeom prst="rect">
            <a:avLst/>
          </a:prstGeom>
        </p:spPr>
        <p:txBody>
          <a:bodyPr vert="horz" lIns="85917" tIns="42959" rIns="85917" bIns="42959" rtlCol="0"/>
          <a:lstStyle/>
          <a:p>
            <a:pPr lvl="0"/>
            <a:r>
              <a:rPr lang="en-US" altLang="ko-KR" noProof="0"/>
              <a:t>Click to edit Master text styles</a:t>
            </a:r>
          </a:p>
          <a:p>
            <a:pPr lvl="1"/>
            <a:r>
              <a:rPr lang="en-US" altLang="ko-KR" noProof="0"/>
              <a:t>Second level</a:t>
            </a:r>
          </a:p>
          <a:p>
            <a:pPr lvl="2"/>
            <a:r>
              <a:rPr lang="en-US" altLang="ko-KR" noProof="0"/>
              <a:t>Third level</a:t>
            </a:r>
          </a:p>
          <a:p>
            <a:pPr lvl="3"/>
            <a:r>
              <a:rPr lang="en-US" altLang="ko-KR" noProof="0"/>
              <a:t>Fourth level</a:t>
            </a:r>
          </a:p>
          <a:p>
            <a:pPr lvl="4"/>
            <a:r>
              <a:rPr lang="en-US" altLang="ko-KR" noProof="0"/>
              <a:t>Fifth level</a:t>
            </a:r>
            <a:endParaRPr lang="ko-KR" altLang="en-US" noProof="0"/>
          </a:p>
        </p:txBody>
      </p:sp>
      <p:sp>
        <p:nvSpPr>
          <p:cNvPr id="6" name="Footer Placeholder 5"/>
          <p:cNvSpPr>
            <a:spLocks noGrp="1"/>
          </p:cNvSpPr>
          <p:nvPr>
            <p:ph type="ftr" sz="quarter" idx="4"/>
          </p:nvPr>
        </p:nvSpPr>
        <p:spPr>
          <a:xfrm>
            <a:off x="0" y="9518780"/>
            <a:ext cx="2985283" cy="499830"/>
          </a:xfrm>
          <a:prstGeom prst="rect">
            <a:avLst/>
          </a:prstGeom>
        </p:spPr>
        <p:txBody>
          <a:bodyPr vert="horz" lIns="85917" tIns="42959" rIns="85917" bIns="42959" rtlCol="0" anchor="b"/>
          <a:lstStyle>
            <a:lvl1pPr algn="l" eaLnBrk="1" fontAlgn="auto" latinLnBrk="1" hangingPunct="1">
              <a:spcBef>
                <a:spcPts val="0"/>
              </a:spcBef>
              <a:spcAft>
                <a:spcPts val="0"/>
              </a:spcAft>
              <a:defRPr sz="1100">
                <a:latin typeface="+mn-lt"/>
                <a:ea typeface="+mn-ea"/>
                <a:cs typeface="+mn-cs"/>
              </a:defRPr>
            </a:lvl1pPr>
          </a:lstStyle>
          <a:p>
            <a:pPr>
              <a:defRPr/>
            </a:pPr>
            <a:endParaRPr lang="ko-KR" altLang="en-US"/>
          </a:p>
        </p:txBody>
      </p:sp>
      <p:sp>
        <p:nvSpPr>
          <p:cNvPr id="7" name="Slide Number Placeholder 6"/>
          <p:cNvSpPr>
            <a:spLocks noGrp="1"/>
          </p:cNvSpPr>
          <p:nvPr>
            <p:ph type="sldNum" sz="quarter" idx="5"/>
          </p:nvPr>
        </p:nvSpPr>
        <p:spPr>
          <a:xfrm>
            <a:off x="3901343" y="9518780"/>
            <a:ext cx="2985283" cy="499830"/>
          </a:xfrm>
          <a:prstGeom prst="rect">
            <a:avLst/>
          </a:prstGeom>
        </p:spPr>
        <p:txBody>
          <a:bodyPr vert="horz" wrap="square" lIns="85917" tIns="42959" rIns="85917" bIns="42959" numCol="1" anchor="b" anchorCtr="0" compatLnSpc="1">
            <a:prstTxWarp prst="textNoShape">
              <a:avLst/>
            </a:prstTxWarp>
          </a:bodyPr>
          <a:lstStyle>
            <a:lvl1pPr algn="r" eaLnBrk="1" latinLnBrk="1" hangingPunct="1">
              <a:defRPr sz="1100">
                <a:latin typeface="맑은 고딕" panose="020B0503020000020004" pitchFamily="34" charset="-127"/>
                <a:ea typeface="맑은 고딕" panose="020B0503020000020004" pitchFamily="34" charset="-127"/>
              </a:defRPr>
            </a:lvl1pPr>
          </a:lstStyle>
          <a:p>
            <a:pPr>
              <a:defRPr/>
            </a:pPr>
            <a:fld id="{35C8ADB3-2441-47A7-B03C-9B18CE4B7747}" type="slidenum">
              <a:rPr lang="ko-KR" altLang="en-US"/>
              <a:pPr>
                <a:defRPr/>
              </a:pPr>
              <a:t>‹#›</a:t>
            </a:fld>
            <a:endParaRPr lang="ko-KR" altLang="en-US"/>
          </a:p>
        </p:txBody>
      </p:sp>
    </p:spTree>
    <p:extLst>
      <p:ext uri="{BB962C8B-B14F-4D97-AF65-F5344CB8AC3E}">
        <p14:creationId xmlns:p14="http://schemas.microsoft.com/office/powerpoint/2010/main" val="829769856"/>
      </p:ext>
    </p:extLst>
  </p:cSld>
  <p:clrMap bg1="lt1" tx1="dk1" bg2="lt2" tx2="dk2" accent1="accent1" accent2="accent2" accent3="accent3" accent4="accent4" accent5="accent5" accent6="accent6" hlink="hlink" folHlink="folHlink"/>
  <p:hf hdr="0" ftr="0" dt="0"/>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a:t>
            </a:fld>
            <a:endParaRPr lang="ko-KR" altLang="en-US"/>
          </a:p>
        </p:txBody>
      </p:sp>
    </p:spTree>
    <p:extLst>
      <p:ext uri="{BB962C8B-B14F-4D97-AF65-F5344CB8AC3E}">
        <p14:creationId xmlns:p14="http://schemas.microsoft.com/office/powerpoint/2010/main" val="3818885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11</a:t>
            </a:fld>
            <a:endParaRPr lang="ko-KR" altLang="en-US"/>
          </a:p>
        </p:txBody>
      </p:sp>
    </p:spTree>
    <p:extLst>
      <p:ext uri="{BB962C8B-B14F-4D97-AF65-F5344CB8AC3E}">
        <p14:creationId xmlns:p14="http://schemas.microsoft.com/office/powerpoint/2010/main" val="2706526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13</a:t>
            </a:fld>
            <a:endParaRPr lang="ko-KR" altLang="en-US"/>
          </a:p>
        </p:txBody>
      </p:sp>
    </p:spTree>
    <p:extLst>
      <p:ext uri="{BB962C8B-B14F-4D97-AF65-F5344CB8AC3E}">
        <p14:creationId xmlns:p14="http://schemas.microsoft.com/office/powerpoint/2010/main" val="3090352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83872F34-C4EF-4458-A3EA-3F322F67C4D0}" type="slidenum">
              <a:rPr lang="id-ID" smtClean="0"/>
              <a:t>14</a:t>
            </a:fld>
            <a:endParaRPr lang="id-ID"/>
          </a:p>
        </p:txBody>
      </p:sp>
    </p:spTree>
    <p:extLst>
      <p:ext uri="{BB962C8B-B14F-4D97-AF65-F5344CB8AC3E}">
        <p14:creationId xmlns:p14="http://schemas.microsoft.com/office/powerpoint/2010/main" val="4015498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16</a:t>
            </a:fld>
            <a:endParaRPr lang="ko-KR" altLang="en-US"/>
          </a:p>
        </p:txBody>
      </p:sp>
    </p:spTree>
    <p:extLst>
      <p:ext uri="{BB962C8B-B14F-4D97-AF65-F5344CB8AC3E}">
        <p14:creationId xmlns:p14="http://schemas.microsoft.com/office/powerpoint/2010/main" val="65558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17</a:t>
            </a:fld>
            <a:endParaRPr lang="ko-KR" altLang="en-US"/>
          </a:p>
        </p:txBody>
      </p:sp>
    </p:spTree>
    <p:extLst>
      <p:ext uri="{BB962C8B-B14F-4D97-AF65-F5344CB8AC3E}">
        <p14:creationId xmlns:p14="http://schemas.microsoft.com/office/powerpoint/2010/main" val="21903841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18</a:t>
            </a:fld>
            <a:endParaRPr lang="ko-KR" altLang="en-US"/>
          </a:p>
        </p:txBody>
      </p:sp>
    </p:spTree>
    <p:extLst>
      <p:ext uri="{BB962C8B-B14F-4D97-AF65-F5344CB8AC3E}">
        <p14:creationId xmlns:p14="http://schemas.microsoft.com/office/powerpoint/2010/main" val="35565766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19</a:t>
            </a:fld>
            <a:endParaRPr lang="ko-KR" altLang="en-US"/>
          </a:p>
        </p:txBody>
      </p:sp>
    </p:spTree>
    <p:extLst>
      <p:ext uri="{BB962C8B-B14F-4D97-AF65-F5344CB8AC3E}">
        <p14:creationId xmlns:p14="http://schemas.microsoft.com/office/powerpoint/2010/main" val="3974460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20</a:t>
            </a:fld>
            <a:endParaRPr lang="ko-KR" altLang="en-US"/>
          </a:p>
        </p:txBody>
      </p:sp>
    </p:spTree>
    <p:extLst>
      <p:ext uri="{BB962C8B-B14F-4D97-AF65-F5344CB8AC3E}">
        <p14:creationId xmlns:p14="http://schemas.microsoft.com/office/powerpoint/2010/main" val="1002434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id-ID"/>
          </a:p>
        </p:txBody>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21</a:t>
            </a:fld>
            <a:endParaRPr lang="ko-KR" altLang="en-US"/>
          </a:p>
        </p:txBody>
      </p:sp>
    </p:spTree>
    <p:extLst>
      <p:ext uri="{BB962C8B-B14F-4D97-AF65-F5344CB8AC3E}">
        <p14:creationId xmlns:p14="http://schemas.microsoft.com/office/powerpoint/2010/main" val="3169944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3</a:t>
            </a:fld>
            <a:endParaRPr lang="ko-KR" altLang="en-US"/>
          </a:p>
        </p:txBody>
      </p:sp>
    </p:spTree>
    <p:extLst>
      <p:ext uri="{BB962C8B-B14F-4D97-AF65-F5344CB8AC3E}">
        <p14:creationId xmlns:p14="http://schemas.microsoft.com/office/powerpoint/2010/main" val="3429919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FA37324-3276-4269-A08A-7EE752CC5FA3}" type="slidenum">
              <a:rPr lang="ko-KR" altLang="en-US" smtClean="0"/>
              <a:t>4</a:t>
            </a:fld>
            <a:endParaRPr lang="ko-KR" altLang="en-US"/>
          </a:p>
        </p:txBody>
      </p:sp>
    </p:spTree>
    <p:extLst>
      <p:ext uri="{BB962C8B-B14F-4D97-AF65-F5344CB8AC3E}">
        <p14:creationId xmlns:p14="http://schemas.microsoft.com/office/powerpoint/2010/main" val="30814947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Slide Number Placeholder 5"/>
          <p:cNvSpPr>
            <a:spLocks noGrp="1"/>
          </p:cNvSpPr>
          <p:nvPr>
            <p:ph type="sldNum" sz="quarter" idx="11"/>
          </p:nvPr>
        </p:nvSpPr>
        <p:spPr/>
        <p:txBody>
          <a:bodyPr/>
          <a:lstStyle/>
          <a:p>
            <a:fld id="{BB970738-3339-406A-AA9C-8D425E313844}" type="slidenum">
              <a:rPr lang="id-ID" smtClean="0"/>
              <a:t>5</a:t>
            </a:fld>
            <a:endParaRPr lang="id-ID"/>
          </a:p>
        </p:txBody>
      </p:sp>
      <p:sp>
        <p:nvSpPr>
          <p:cNvPr id="4" name="Date Placeholder 3"/>
          <p:cNvSpPr>
            <a:spLocks noGrp="1"/>
          </p:cNvSpPr>
          <p:nvPr>
            <p:ph type="dt" idx="12"/>
          </p:nvPr>
        </p:nvSpPr>
        <p:spPr/>
        <p:txBody>
          <a:bodyPr/>
          <a:lstStyle/>
          <a:p>
            <a:endParaRPr lang="id-ID"/>
          </a:p>
        </p:txBody>
      </p:sp>
    </p:spTree>
    <p:extLst>
      <p:ext uri="{BB962C8B-B14F-4D97-AF65-F5344CB8AC3E}">
        <p14:creationId xmlns:p14="http://schemas.microsoft.com/office/powerpoint/2010/main" val="22172840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6" name="Slide Number Placeholder 5"/>
          <p:cNvSpPr>
            <a:spLocks noGrp="1"/>
          </p:cNvSpPr>
          <p:nvPr>
            <p:ph type="sldNum" sz="quarter" idx="11"/>
          </p:nvPr>
        </p:nvSpPr>
        <p:spPr/>
        <p:txBody>
          <a:bodyPr/>
          <a:lstStyle/>
          <a:p>
            <a:fld id="{BB970738-3339-406A-AA9C-8D425E313844}" type="slidenum">
              <a:rPr lang="id-ID" smtClean="0"/>
              <a:t>6</a:t>
            </a:fld>
            <a:endParaRPr lang="id-ID"/>
          </a:p>
        </p:txBody>
      </p:sp>
      <p:sp>
        <p:nvSpPr>
          <p:cNvPr id="4" name="Date Placeholder 3"/>
          <p:cNvSpPr>
            <a:spLocks noGrp="1"/>
          </p:cNvSpPr>
          <p:nvPr>
            <p:ph type="dt" idx="12"/>
          </p:nvPr>
        </p:nvSpPr>
        <p:spPr/>
        <p:txBody>
          <a:bodyPr/>
          <a:lstStyle/>
          <a:p>
            <a:endParaRPr lang="id-ID"/>
          </a:p>
        </p:txBody>
      </p:sp>
    </p:spTree>
    <p:extLst>
      <p:ext uri="{BB962C8B-B14F-4D97-AF65-F5344CB8AC3E}">
        <p14:creationId xmlns:p14="http://schemas.microsoft.com/office/powerpoint/2010/main" val="498016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6" name="Slide Number Placeholder 5"/>
          <p:cNvSpPr>
            <a:spLocks noGrp="1"/>
          </p:cNvSpPr>
          <p:nvPr>
            <p:ph type="sldNum" sz="quarter" idx="11"/>
          </p:nvPr>
        </p:nvSpPr>
        <p:spPr/>
        <p:txBody>
          <a:bodyPr/>
          <a:lstStyle/>
          <a:p>
            <a:fld id="{BB970738-3339-406A-AA9C-8D425E313844}" type="slidenum">
              <a:rPr lang="id-ID" smtClean="0"/>
              <a:t>7</a:t>
            </a:fld>
            <a:endParaRPr lang="id-ID"/>
          </a:p>
        </p:txBody>
      </p:sp>
      <p:sp>
        <p:nvSpPr>
          <p:cNvPr id="4" name="Date Placeholder 3"/>
          <p:cNvSpPr>
            <a:spLocks noGrp="1"/>
          </p:cNvSpPr>
          <p:nvPr>
            <p:ph type="dt" idx="12"/>
          </p:nvPr>
        </p:nvSpPr>
        <p:spPr/>
        <p:txBody>
          <a:bodyPr/>
          <a:lstStyle/>
          <a:p>
            <a:endParaRPr lang="id-ID"/>
          </a:p>
        </p:txBody>
      </p:sp>
    </p:spTree>
    <p:extLst>
      <p:ext uri="{BB962C8B-B14F-4D97-AF65-F5344CB8AC3E}">
        <p14:creationId xmlns:p14="http://schemas.microsoft.com/office/powerpoint/2010/main" val="778195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8</a:t>
            </a:fld>
            <a:endParaRPr lang="ko-KR" altLang="en-US"/>
          </a:p>
        </p:txBody>
      </p:sp>
    </p:spTree>
    <p:extLst>
      <p:ext uri="{BB962C8B-B14F-4D97-AF65-F5344CB8AC3E}">
        <p14:creationId xmlns:p14="http://schemas.microsoft.com/office/powerpoint/2010/main" val="3082009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DC261065-61FC-425E-B5F1-60116863AF1F}" type="slidenum">
              <a:rPr lang="id-ID" smtClean="0"/>
              <a:t>9</a:t>
            </a:fld>
            <a:endParaRPr lang="id-ID"/>
          </a:p>
        </p:txBody>
      </p:sp>
    </p:spTree>
    <p:extLst>
      <p:ext uri="{BB962C8B-B14F-4D97-AF65-F5344CB8AC3E}">
        <p14:creationId xmlns:p14="http://schemas.microsoft.com/office/powerpoint/2010/main" val="1700840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a:defRPr/>
            </a:pPr>
            <a:fld id="{35C8ADB3-2441-47A7-B03C-9B18CE4B7747}" type="slidenum">
              <a:rPr lang="ko-KR" altLang="en-US" smtClean="0"/>
              <a:pPr>
                <a:defRPr/>
              </a:pPr>
              <a:t>10</a:t>
            </a:fld>
            <a:endParaRPr lang="ko-KR" altLang="en-US"/>
          </a:p>
        </p:txBody>
      </p:sp>
    </p:spTree>
    <p:extLst>
      <p:ext uri="{BB962C8B-B14F-4D97-AF65-F5344CB8AC3E}">
        <p14:creationId xmlns:p14="http://schemas.microsoft.com/office/powerpoint/2010/main" val="831735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0" y="25735"/>
            <a:ext cx="9144000" cy="776530"/>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Tree>
    <p:extLst>
      <p:ext uri="{BB962C8B-B14F-4D97-AF65-F5344CB8AC3E}">
        <p14:creationId xmlns:p14="http://schemas.microsoft.com/office/powerpoint/2010/main" val="93980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Isosceles Triangle 2"/>
          <p:cNvSpPr/>
          <p:nvPr userDrawn="1"/>
        </p:nvSpPr>
        <p:spPr>
          <a:xfrm rot="10800000">
            <a:off x="0" y="0"/>
            <a:ext cx="9144000" cy="5143500"/>
          </a:xfrm>
          <a:prstGeom prst="triangle">
            <a:avLst>
              <a:gd name="adj" fmla="val 28960"/>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6" name="그림 개체 틀 5"/>
          <p:cNvSpPr>
            <a:spLocks noGrp="1"/>
          </p:cNvSpPr>
          <p:nvPr>
            <p:ph type="pic" idx="11"/>
          </p:nvPr>
        </p:nvSpPr>
        <p:spPr>
          <a:xfrm>
            <a:off x="2" y="-6529"/>
            <a:ext cx="9143998" cy="5070347"/>
          </a:xfrm>
          <a:custGeom>
            <a:avLst/>
            <a:gdLst>
              <a:gd name="connsiteX0" fmla="*/ 0 w 9143998"/>
              <a:gd name="connsiteY0" fmla="*/ 0 h 5070347"/>
              <a:gd name="connsiteX1" fmla="*/ 9143998 w 9143998"/>
              <a:gd name="connsiteY1" fmla="*/ 0 h 5070347"/>
              <a:gd name="connsiteX2" fmla="*/ 7095742 w 9143998"/>
              <a:gd name="connsiteY2" fmla="*/ 5070347 h 5070347"/>
            </a:gdLst>
            <a:ahLst/>
            <a:cxnLst>
              <a:cxn ang="0">
                <a:pos x="connsiteX0" y="connsiteY0"/>
              </a:cxn>
              <a:cxn ang="0">
                <a:pos x="connsiteX1" y="connsiteY1"/>
              </a:cxn>
              <a:cxn ang="0">
                <a:pos x="connsiteX2" y="connsiteY2"/>
              </a:cxn>
            </a:cxnLst>
            <a:rect l="l" t="t" r="r" b="b"/>
            <a:pathLst>
              <a:path w="9143998" h="5070347">
                <a:moveTo>
                  <a:pt x="0" y="0"/>
                </a:moveTo>
                <a:lnTo>
                  <a:pt x="9143998" y="0"/>
                </a:lnTo>
                <a:lnTo>
                  <a:pt x="7095742" y="5070347"/>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123829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Picture Placeholder 2"/>
          <p:cNvSpPr>
            <a:spLocks noGrp="1"/>
          </p:cNvSpPr>
          <p:nvPr>
            <p:ph type="pic" idx="11"/>
          </p:nvPr>
        </p:nvSpPr>
        <p:spPr>
          <a:xfrm>
            <a:off x="531095" y="2589087"/>
            <a:ext cx="3464841" cy="255441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8" name="Picture Placeholder 2"/>
          <p:cNvSpPr>
            <a:spLocks noGrp="1"/>
          </p:cNvSpPr>
          <p:nvPr>
            <p:ph type="pic" idx="12"/>
          </p:nvPr>
        </p:nvSpPr>
        <p:spPr>
          <a:xfrm>
            <a:off x="4570858" y="0"/>
            <a:ext cx="2377405" cy="255441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3635755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Frame 6"/>
          <p:cNvSpPr/>
          <p:nvPr userDrawn="1"/>
        </p:nvSpPr>
        <p:spPr>
          <a:xfrm>
            <a:off x="539750" y="2427288"/>
            <a:ext cx="2592388" cy="2176462"/>
          </a:xfrm>
          <a:prstGeom prst="frame">
            <a:avLst>
              <a:gd name="adj1" fmla="val 157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8" name="Frame 7"/>
          <p:cNvSpPr/>
          <p:nvPr userDrawn="1"/>
        </p:nvSpPr>
        <p:spPr>
          <a:xfrm>
            <a:off x="3276600" y="2427288"/>
            <a:ext cx="2590800" cy="2176462"/>
          </a:xfrm>
          <a:prstGeom prst="frame">
            <a:avLst>
              <a:gd name="adj1" fmla="val 157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13" name="Frame 12"/>
          <p:cNvSpPr/>
          <p:nvPr userDrawn="1"/>
        </p:nvSpPr>
        <p:spPr>
          <a:xfrm>
            <a:off x="6011863" y="2427288"/>
            <a:ext cx="2592387" cy="2176462"/>
          </a:xfrm>
          <a:prstGeom prst="frame">
            <a:avLst>
              <a:gd name="adj1" fmla="val 157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9" name="Picture Placeholder 2"/>
          <p:cNvSpPr>
            <a:spLocks noGrp="1"/>
          </p:cNvSpPr>
          <p:nvPr>
            <p:ph type="pic" idx="11"/>
          </p:nvPr>
        </p:nvSpPr>
        <p:spPr>
          <a:xfrm>
            <a:off x="753718"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Picture Placeholder 2"/>
          <p:cNvSpPr>
            <a:spLocks noGrp="1"/>
          </p:cNvSpPr>
          <p:nvPr>
            <p:ph type="pic" idx="12"/>
          </p:nvPr>
        </p:nvSpPr>
        <p:spPr>
          <a:xfrm>
            <a:off x="3483054"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1" name="Picture Placeholder 2"/>
          <p:cNvSpPr>
            <a:spLocks noGrp="1"/>
          </p:cNvSpPr>
          <p:nvPr>
            <p:ph type="pic" idx="13"/>
          </p:nvPr>
        </p:nvSpPr>
        <p:spPr>
          <a:xfrm>
            <a:off x="6225878" y="1498354"/>
            <a:ext cx="2164404" cy="186548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2"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15" name="Text Placeholder 9"/>
          <p:cNvSpPr>
            <a:spLocks noGrp="1"/>
          </p:cNvSpPr>
          <p:nvPr>
            <p:ph type="body" sz="quarter" idx="14"/>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19049824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7" name="Rectangle 6"/>
          <p:cNvSpPr/>
          <p:nvPr userDrawn="1"/>
        </p:nvSpPr>
        <p:spPr>
          <a:xfrm>
            <a:off x="4551363" y="1419225"/>
            <a:ext cx="4067175" cy="10080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Rectangle 10"/>
          <p:cNvSpPr/>
          <p:nvPr userDrawn="1"/>
        </p:nvSpPr>
        <p:spPr>
          <a:xfrm>
            <a:off x="4551363" y="2500313"/>
            <a:ext cx="4067175" cy="100806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Rectangle 11"/>
          <p:cNvSpPr/>
          <p:nvPr userDrawn="1"/>
        </p:nvSpPr>
        <p:spPr>
          <a:xfrm>
            <a:off x="4551363" y="3579813"/>
            <a:ext cx="4067175" cy="10080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3" name="Rectangle 12"/>
          <p:cNvSpPr/>
          <p:nvPr userDrawn="1"/>
        </p:nvSpPr>
        <p:spPr>
          <a:xfrm>
            <a:off x="4676775" y="1509713"/>
            <a:ext cx="107950"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4" name="Rectangle 13"/>
          <p:cNvSpPr/>
          <p:nvPr userDrawn="1"/>
        </p:nvSpPr>
        <p:spPr>
          <a:xfrm>
            <a:off x="4676775" y="2589213"/>
            <a:ext cx="107950"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5" name="Rectangle 14"/>
          <p:cNvSpPr/>
          <p:nvPr userDrawn="1"/>
        </p:nvSpPr>
        <p:spPr>
          <a:xfrm>
            <a:off x="4676775" y="3670300"/>
            <a:ext cx="107950" cy="827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8" name="Picture Placeholder 2"/>
          <p:cNvSpPr>
            <a:spLocks noGrp="1"/>
          </p:cNvSpPr>
          <p:nvPr>
            <p:ph type="pic" idx="11"/>
          </p:nvPr>
        </p:nvSpPr>
        <p:spPr>
          <a:xfrm>
            <a:off x="519682" y="1419623"/>
            <a:ext cx="4032000" cy="100811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9" name="Picture Placeholder 2"/>
          <p:cNvSpPr>
            <a:spLocks noGrp="1"/>
          </p:cNvSpPr>
          <p:nvPr>
            <p:ph type="pic" idx="12"/>
          </p:nvPr>
        </p:nvSpPr>
        <p:spPr>
          <a:xfrm>
            <a:off x="519682" y="2499742"/>
            <a:ext cx="4032000" cy="100811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Picture Placeholder 2"/>
          <p:cNvSpPr>
            <a:spLocks noGrp="1"/>
          </p:cNvSpPr>
          <p:nvPr>
            <p:ph type="pic" idx="13"/>
          </p:nvPr>
        </p:nvSpPr>
        <p:spPr>
          <a:xfrm>
            <a:off x="519682" y="3579862"/>
            <a:ext cx="4032000" cy="100811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7"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18" name="Text Placeholder 9"/>
          <p:cNvSpPr>
            <a:spLocks noGrp="1"/>
          </p:cNvSpPr>
          <p:nvPr>
            <p:ph type="body" sz="quarter" idx="14"/>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4170686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sp>
        <p:nvSpPr>
          <p:cNvPr id="6" name="Rectangle 5"/>
          <p:cNvSpPr/>
          <p:nvPr userDrawn="1"/>
        </p:nvSpPr>
        <p:spPr>
          <a:xfrm>
            <a:off x="0" y="1347788"/>
            <a:ext cx="9144000" cy="23034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pic>
        <p:nvPicPr>
          <p:cNvPr id="7" name="Picture 3" descr="D:\KBM-정애\014-Fullppt\PNG이미지\탭.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272213" y="1101725"/>
            <a:ext cx="2443162"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D:\KBM-정애\014-Fullppt\PNG이미지\핸드폰.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046663" y="2063750"/>
            <a:ext cx="1841500"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2"/>
          <p:cNvSpPr>
            <a:spLocks noGrp="1"/>
          </p:cNvSpPr>
          <p:nvPr>
            <p:ph type="pic" idx="12"/>
          </p:nvPr>
        </p:nvSpPr>
        <p:spPr>
          <a:xfrm>
            <a:off x="6671220" y="1404593"/>
            <a:ext cx="1702924" cy="226557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5" name="Picture Placeholder 2"/>
          <p:cNvSpPr>
            <a:spLocks noGrp="1"/>
          </p:cNvSpPr>
          <p:nvPr>
            <p:ph type="pic" idx="13"/>
          </p:nvPr>
        </p:nvSpPr>
        <p:spPr>
          <a:xfrm>
            <a:off x="5514680" y="2155596"/>
            <a:ext cx="1027522" cy="16182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8"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9" name="Text Placeholder 9"/>
          <p:cNvSpPr>
            <a:spLocks noGrp="1"/>
          </p:cNvSpPr>
          <p:nvPr>
            <p:ph type="body" sz="quarter" idx="14"/>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162982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3" name="Rectangle 2"/>
          <p:cNvSpPr/>
          <p:nvPr userDrawn="1"/>
        </p:nvSpPr>
        <p:spPr>
          <a:xfrm>
            <a:off x="0" y="0"/>
            <a:ext cx="3635375" cy="514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pic>
        <p:nvPicPr>
          <p:cNvPr id="4" name="Picture 4" descr="D:\KBM-정애\014-Fullppt\PNG이미지\노트북.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2988" y="949325"/>
            <a:ext cx="6624637"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icture Placeholder 2"/>
          <p:cNvSpPr>
            <a:spLocks noGrp="1"/>
          </p:cNvSpPr>
          <p:nvPr>
            <p:ph type="pic" idx="12"/>
          </p:nvPr>
        </p:nvSpPr>
        <p:spPr>
          <a:xfrm>
            <a:off x="2843808" y="1384815"/>
            <a:ext cx="3168352" cy="23342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2567346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ounded Rectangle 3"/>
          <p:cNvSpPr/>
          <p:nvPr userDrawn="1"/>
        </p:nvSpPr>
        <p:spPr>
          <a:xfrm>
            <a:off x="354013" y="1131888"/>
            <a:ext cx="2849562" cy="3649662"/>
          </a:xfrm>
          <a:prstGeom prst="roundRect">
            <a:avLst>
              <a:gd name="adj" fmla="val 39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5" name="Rounded Rectangle 4"/>
          <p:cNvSpPr/>
          <p:nvPr userDrawn="1"/>
        </p:nvSpPr>
        <p:spPr>
          <a:xfrm>
            <a:off x="531813" y="1347788"/>
            <a:ext cx="107950" cy="3240087"/>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bg1"/>
              </a:solidFill>
            </a:endParaRPr>
          </a:p>
        </p:txBody>
      </p:sp>
      <p:sp>
        <p:nvSpPr>
          <p:cNvPr id="6" name="Half Frame 5"/>
          <p:cNvSpPr/>
          <p:nvPr userDrawn="1"/>
        </p:nvSpPr>
        <p:spPr>
          <a:xfrm rot="5400000">
            <a:off x="2593182" y="1237456"/>
            <a:ext cx="501650" cy="503237"/>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solidFill>
                <a:schemeClr val="tx1"/>
              </a:solidFill>
            </a:endParaRPr>
          </a:p>
        </p:txBody>
      </p:sp>
      <p:sp>
        <p:nvSpPr>
          <p:cNvPr id="3" name="Text Placeholder 9"/>
          <p:cNvSpPr>
            <a:spLocks noGrp="1"/>
          </p:cNvSpPr>
          <p:nvPr>
            <p:ph type="body" sz="quarter" idx="10"/>
          </p:nvPr>
        </p:nvSpPr>
        <p:spPr>
          <a:xfrm>
            <a:off x="0" y="123478"/>
            <a:ext cx="9144000" cy="576064"/>
          </a:xfrm>
          <a:prstGeom prst="rect">
            <a:avLst/>
          </a:prstGeom>
        </p:spPr>
        <p:txBody>
          <a:bodyPr anchor="ctr"/>
          <a:lstStyle>
            <a:lvl1pPr marL="0" indent="0" algn="ctr">
              <a:buNone/>
              <a:defRPr sz="4000" b="0" baseline="0">
                <a:solidFill>
                  <a:schemeClr val="tx1">
                    <a:lumMod val="75000"/>
                    <a:lumOff val="25000"/>
                  </a:schemeClr>
                </a:solidFill>
                <a:latin typeface="+mj-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2711344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5024" y="613187"/>
            <a:ext cx="6965245" cy="901864"/>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463041" y="1589443"/>
            <a:ext cx="6196405" cy="270285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54589" y="4356864"/>
            <a:ext cx="1213821" cy="273844"/>
          </a:xfrm>
          <a:prstGeom prst="rect">
            <a:avLst/>
          </a:prstGeom>
        </p:spPr>
        <p:txBody>
          <a:bodyPr/>
          <a:lstStyle/>
          <a:p>
            <a:fld id="{44165A23-334B-4797-A408-167EA176BFB8}" type="datetime1">
              <a:rPr lang="en-US" smtClean="0"/>
              <a:t>4/22/2026</a:t>
            </a:fld>
            <a:endParaRPr lang="en-US"/>
          </a:p>
        </p:txBody>
      </p:sp>
      <p:sp>
        <p:nvSpPr>
          <p:cNvPr id="5" name="Footer Placeholder 4"/>
          <p:cNvSpPr>
            <a:spLocks noGrp="1"/>
          </p:cNvSpPr>
          <p:nvPr>
            <p:ph type="ftr" sz="quarter" idx="11"/>
          </p:nvPr>
        </p:nvSpPr>
        <p:spPr>
          <a:xfrm>
            <a:off x="914401" y="4356864"/>
            <a:ext cx="5540188"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7670203" y="4356864"/>
            <a:ext cx="554023" cy="273844"/>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467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51435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8" y="4543528"/>
            <a:ext cx="7721601"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3" y="453872"/>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7" y="452628"/>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5" y="432651"/>
            <a:ext cx="3788941" cy="4291722"/>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9" y="432054"/>
            <a:ext cx="3788941" cy="429172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7" y="220465"/>
            <a:ext cx="567831" cy="425873"/>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350513" y="179006"/>
            <a:ext cx="425196" cy="566928"/>
          </a:xfrm>
          <a:prstGeom prst="rect">
            <a:avLst/>
          </a:prstGeom>
          <a:noFill/>
        </p:spPr>
      </p:pic>
      <p:sp>
        <p:nvSpPr>
          <p:cNvPr id="2" name="Title 1"/>
          <p:cNvSpPr>
            <a:spLocks noGrp="1"/>
          </p:cNvSpPr>
          <p:nvPr>
            <p:ph type="title"/>
          </p:nvPr>
        </p:nvSpPr>
        <p:spPr>
          <a:xfrm rot="-60000">
            <a:off x="1108976" y="1515032"/>
            <a:ext cx="3064827" cy="1127278"/>
          </a:xfrm>
          <a:prstGeom prst="rect">
            <a:avLst/>
          </a:prstGeo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rot="60000">
            <a:off x="4854291" y="863245"/>
            <a:ext cx="3020792" cy="3469117"/>
          </a:xfrm>
          <a:prstGeom prst="rect">
            <a:avLst/>
          </a:prstGeo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60000">
            <a:off x="1148126" y="2717811"/>
            <a:ext cx="3048891" cy="1575300"/>
          </a:xfrm>
          <a:prstGeom prst="rect">
            <a:avLst/>
          </a:prstGeo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rot="60000">
            <a:off x="6341699" y="4414254"/>
            <a:ext cx="1213821" cy="273844"/>
          </a:xfrm>
          <a:prstGeom prst="rect">
            <a:avLst/>
          </a:prstGeom>
        </p:spPr>
        <p:txBody>
          <a:bodyPr/>
          <a:lstStyle/>
          <a:p>
            <a:fld id="{83A31A17-6517-47B8-A6A5-019C8D223316}" type="datetime1">
              <a:rPr lang="en-US" smtClean="0"/>
              <a:t>4/22/2026</a:t>
            </a:fld>
            <a:endParaRPr lang="en-US"/>
          </a:p>
        </p:txBody>
      </p:sp>
      <p:sp>
        <p:nvSpPr>
          <p:cNvPr id="6" name="Footer Placeholder 5"/>
          <p:cNvSpPr>
            <a:spLocks noGrp="1"/>
          </p:cNvSpPr>
          <p:nvPr>
            <p:ph type="ftr" sz="quarter" idx="11"/>
          </p:nvPr>
        </p:nvSpPr>
        <p:spPr>
          <a:xfrm rot="-60000">
            <a:off x="914555" y="4371946"/>
            <a:ext cx="3522607" cy="273844"/>
          </a:xfrm>
          <a:prstGeom prst="rect">
            <a:avLst/>
          </a:prstGeom>
        </p:spPr>
        <p:txBody>
          <a:bodyPr/>
          <a:lstStyle/>
          <a:p>
            <a:endParaRPr lang="en-US"/>
          </a:p>
        </p:txBody>
      </p:sp>
      <p:sp>
        <p:nvSpPr>
          <p:cNvPr id="7" name="Slide Number Placeholder 6"/>
          <p:cNvSpPr>
            <a:spLocks noGrp="1"/>
          </p:cNvSpPr>
          <p:nvPr>
            <p:ph type="sldNum" sz="quarter" idx="12"/>
          </p:nvPr>
        </p:nvSpPr>
        <p:spPr>
          <a:xfrm rot="60000">
            <a:off x="7557314" y="4422721"/>
            <a:ext cx="554023" cy="273844"/>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42831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cSld name="6_Title Slide">
    <p:spTree>
      <p:nvGrpSpPr>
        <p:cNvPr id="1" name=""/>
        <p:cNvGrpSpPr/>
        <p:nvPr/>
      </p:nvGrpSpPr>
      <p:grpSpPr>
        <a:xfrm>
          <a:off x="0" y="0"/>
          <a:ext cx="0" cy="0"/>
          <a:chOff x="0" y="0"/>
          <a:chExt cx="0" cy="0"/>
        </a:xfrm>
      </p:grpSpPr>
      <p:grpSp>
        <p:nvGrpSpPr>
          <p:cNvPr id="7" name="Group 15"/>
          <p:cNvGrpSpPr/>
          <p:nvPr/>
        </p:nvGrpSpPr>
        <p:grpSpPr>
          <a:xfrm>
            <a:off x="0" y="0"/>
            <a:ext cx="9144000" cy="51435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2" y="4213330"/>
            <a:ext cx="7382935" cy="402908"/>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762743"/>
            <a:ext cx="7179733" cy="3623732"/>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1" y="757238"/>
            <a:ext cx="7179733" cy="3623732"/>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2" y="526552"/>
            <a:ext cx="567831" cy="425873"/>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926299" y="491424"/>
            <a:ext cx="425196" cy="566928"/>
          </a:xfrm>
          <a:prstGeom prst="rect">
            <a:avLst/>
          </a:prstGeom>
          <a:noFill/>
        </p:spPr>
      </p:pic>
      <p:sp>
        <p:nvSpPr>
          <p:cNvPr id="2" name="Title 1"/>
          <p:cNvSpPr>
            <a:spLocks noGrp="1"/>
          </p:cNvSpPr>
          <p:nvPr>
            <p:ph type="ctrTitle"/>
          </p:nvPr>
        </p:nvSpPr>
        <p:spPr>
          <a:xfrm>
            <a:off x="1727201" y="1346201"/>
            <a:ext cx="5723468" cy="1371068"/>
          </a:xfrm>
          <a:prstGeom prst="rect">
            <a:avLst/>
          </a:prstGeom>
        </p:spPr>
        <p:txBody>
          <a:bodyPr anchor="b">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1727201" y="2802467"/>
            <a:ext cx="5712179" cy="1143000"/>
          </a:xfrm>
          <a:prstGeom prst="rect">
            <a:avLst/>
          </a:prstGeo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70676" y="4018194"/>
            <a:ext cx="1213821" cy="273844"/>
          </a:xfrm>
          <a:prstGeom prst="rect">
            <a:avLst/>
          </a:prstGeom>
        </p:spPr>
        <p:txBody>
          <a:bodyPr/>
          <a:lstStyle/>
          <a:p>
            <a:fld id="{E23B99C8-2FB0-4A25-95F4-18FC9490A7D6}" type="datetime1">
              <a:rPr lang="en-US" smtClean="0"/>
              <a:t>4/22/2026</a:t>
            </a:fld>
            <a:endParaRPr lang="en-US"/>
          </a:p>
        </p:txBody>
      </p:sp>
      <p:sp>
        <p:nvSpPr>
          <p:cNvPr id="5" name="Footer Placeholder 4"/>
          <p:cNvSpPr>
            <a:spLocks noGrp="1"/>
          </p:cNvSpPr>
          <p:nvPr>
            <p:ph type="ftr" sz="quarter" idx="11"/>
          </p:nvPr>
        </p:nvSpPr>
        <p:spPr>
          <a:xfrm>
            <a:off x="1174045" y="4018194"/>
            <a:ext cx="5034845"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213931" y="4018194"/>
            <a:ext cx="554023" cy="273844"/>
          </a:xfrm>
          <a:prstGeom prst="rect">
            <a:avLst/>
          </a:prstGeom>
        </p:spPr>
        <p:txBody>
          <a:bodyPr/>
          <a:lstStyle>
            <a:lvl1pPr algn="ct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18859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4" name="Text Placeholder 9"/>
          <p:cNvSpPr>
            <a:spLocks noGrp="1"/>
          </p:cNvSpPr>
          <p:nvPr>
            <p:ph type="body" sz="quarter" idx="12"/>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75809851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40000" y="1253190"/>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3306788" y="1256958"/>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10" name="Picture Placeholder 2"/>
          <p:cNvSpPr>
            <a:spLocks noGrp="1"/>
          </p:cNvSpPr>
          <p:nvPr>
            <p:ph type="pic" idx="11" hasCustomPrompt="1"/>
          </p:nvPr>
        </p:nvSpPr>
        <p:spPr>
          <a:xfrm>
            <a:off x="6073576" y="1260726"/>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6" name="Title 2">
            <a:extLst>
              <a:ext uri="{FF2B5EF4-FFF2-40B4-BE49-F238E27FC236}">
                <a16:creationId xmlns:a16="http://schemas.microsoft.com/office/drawing/2014/main" xmlns="" id="{E28DB036-0B4F-4FC0-8B21-0350E5FF0C35}"/>
              </a:ext>
            </a:extLst>
          </p:cNvPr>
          <p:cNvSpPr>
            <a:spLocks noGrp="1"/>
          </p:cNvSpPr>
          <p:nvPr>
            <p:ph type="title"/>
          </p:nvPr>
        </p:nvSpPr>
        <p:spPr>
          <a:xfrm>
            <a:off x="0" y="150594"/>
            <a:ext cx="9144000" cy="684000"/>
          </a:xfrm>
          <a:prstGeom prst="rect">
            <a:avLst/>
          </a:prstGeom>
        </p:spPr>
        <p:txBody>
          <a:bodyPr lIns="68580" tIns="34290" rIns="68580" bIns="34290"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a:extLst>
              <a:ext uri="{FF2B5EF4-FFF2-40B4-BE49-F238E27FC236}">
                <a16:creationId xmlns:a16="http://schemas.microsoft.com/office/drawing/2014/main" xmlns="" id="{92C50DF5-B06D-47A0-9932-607237B9E882}"/>
              </a:ext>
            </a:extLst>
          </p:cNvPr>
          <p:cNvSpPr>
            <a:spLocks noGrp="1"/>
          </p:cNvSpPr>
          <p:nvPr>
            <p:ph type="body" sz="quarter" idx="41" hasCustomPrompt="1"/>
          </p:nvPr>
        </p:nvSpPr>
        <p:spPr>
          <a:xfrm>
            <a:off x="0" y="843558"/>
            <a:ext cx="9144000" cy="216024"/>
          </a:xfrm>
          <a:prstGeom prst="rect">
            <a:avLst/>
          </a:prstGeom>
        </p:spPr>
        <p:txBody>
          <a:bodyPr lIns="68580" tIns="34290" rIns="68580" bIns="34290" anchor="ctr"/>
          <a:lstStyle>
            <a:lvl1pPr marL="0" marR="0" indent="0" algn="ctr" defTabSz="914378"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378"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3675010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856152" y="1188720"/>
            <a:ext cx="1828799" cy="365760"/>
          </a:xfrm>
          <a:prstGeom prst="rect">
            <a:avLst/>
          </a:prstGeom>
        </p:spPr>
        <p:txBody>
          <a:bodyPr/>
          <a:lstStyle/>
          <a:p>
            <a:fld id="{FDF226C0-9885-4BA9-BBFA-A52CBFEBB775}" type="datetime1">
              <a:rPr lang="en-US" smtClean="0"/>
              <a:pPr/>
              <a:t>4/22/2026</a:t>
            </a:fld>
            <a:endParaRPr lang="en-US"/>
          </a:p>
        </p:txBody>
      </p:sp>
      <p:sp>
        <p:nvSpPr>
          <p:cNvPr id="3" name="Footer Placeholder 2"/>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4" name="Slide Number Placeholder 3"/>
          <p:cNvSpPr>
            <a:spLocks noGrp="1"/>
          </p:cNvSpPr>
          <p:nvPr>
            <p:ph type="sldNum" sz="quarter" idx="12"/>
          </p:nvPr>
        </p:nvSpPr>
        <p:spPr>
          <a:xfrm>
            <a:off x="8531788" y="4236720"/>
            <a:ext cx="548640" cy="297180"/>
          </a:xfrm>
          <a:prstGeom prst="bracketPair">
            <a:avLst>
              <a:gd name="adj" fmla="val 17949"/>
            </a:avLst>
          </a:prstGeom>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1328664154"/>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12" name="Picture Placeholder 2"/>
          <p:cNvSpPr>
            <a:spLocks noGrp="1"/>
          </p:cNvSpPr>
          <p:nvPr>
            <p:ph type="pic" idx="11"/>
          </p:nvPr>
        </p:nvSpPr>
        <p:spPr>
          <a:xfrm>
            <a:off x="0" y="0"/>
            <a:ext cx="9144000" cy="2571750"/>
          </a:xfrm>
          <a:prstGeom prst="rect">
            <a:avLst/>
          </a:prstGeom>
          <a:solidFill>
            <a:schemeClr val="bg1">
              <a:lumMod val="7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33922502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709694"/>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51"/>
            <a:ext cx="7543800" cy="1945481"/>
          </a:xfrm>
          <a:prstGeom prst="rect">
            <a:avLst/>
          </a:prstGeo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3429000"/>
            <a:ext cx="6461760" cy="800100"/>
          </a:xfrm>
          <a:prstGeom prst="rect">
            <a:avLst/>
          </a:prstGeo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16200000">
            <a:off x="7856152" y="1188720"/>
            <a:ext cx="1828799" cy="365760"/>
          </a:xfrm>
          <a:prstGeom prst="rect">
            <a:avLst/>
          </a:prstGeom>
        </p:spPr>
        <p:txBody>
          <a:bodyPr/>
          <a:lstStyle/>
          <a:p>
            <a:fld id="{223859C7-A3CD-4EBA-8706-6A33EEB2AF8D}" type="datetime1">
              <a:rPr lang="en-US" smtClean="0"/>
              <a:t>4/22/2026</a:t>
            </a:fld>
            <a:endParaRPr lang="en-US"/>
          </a:p>
        </p:txBody>
      </p:sp>
      <p:sp>
        <p:nvSpPr>
          <p:cNvPr id="5" name="Footer Placeholder 4"/>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6" name="Slide Number Placeholder 5"/>
          <p:cNvSpPr>
            <a:spLocks noGrp="1"/>
          </p:cNvSpPr>
          <p:nvPr>
            <p:ph type="sldNum" sz="quarter" idx="12"/>
          </p:nvPr>
        </p:nvSpPr>
        <p:spPr>
          <a:xfrm>
            <a:off x="8531788" y="4236720"/>
            <a:ext cx="548640" cy="297180"/>
          </a:xfrm>
          <a:prstGeom prst="bracketPair">
            <a:avLst>
              <a:gd name="adj" fmla="val 17949"/>
            </a:avLst>
          </a:prstGeom>
        </p:spPr>
        <p:txBody>
          <a:body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23374188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7620000" cy="8572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200150"/>
            <a:ext cx="7620000" cy="36004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856152" y="1188720"/>
            <a:ext cx="1828799" cy="365760"/>
          </a:xfrm>
          <a:prstGeom prst="rect">
            <a:avLst/>
          </a:prstGeom>
        </p:spPr>
        <p:txBody>
          <a:bodyPr/>
          <a:lstStyle/>
          <a:p>
            <a:fld id="{130F59B5-486A-4B75-BF19-966CF1A564D6}" type="datetime1">
              <a:rPr lang="en-US" smtClean="0"/>
              <a:t>4/22/2026</a:t>
            </a:fld>
            <a:endParaRPr lang="en-US"/>
          </a:p>
        </p:txBody>
      </p:sp>
      <p:sp>
        <p:nvSpPr>
          <p:cNvPr id="5" name="Footer Placeholder 4"/>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6" name="Slide Number Placeholder 5"/>
          <p:cNvSpPr>
            <a:spLocks noGrp="1"/>
          </p:cNvSpPr>
          <p:nvPr>
            <p:ph type="sldNum" sz="quarter" idx="12"/>
          </p:nvPr>
        </p:nvSpPr>
        <p:spPr>
          <a:xfrm>
            <a:off x="8531788" y="4236720"/>
            <a:ext cx="548640" cy="297180"/>
          </a:xfrm>
          <a:prstGeom prst="bracketPair">
            <a:avLst>
              <a:gd name="adj" fmla="val 17949"/>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1491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2" name="Picture Placeholder 2"/>
          <p:cNvSpPr>
            <a:spLocks noGrp="1"/>
          </p:cNvSpPr>
          <p:nvPr>
            <p:ph type="pic" idx="11"/>
          </p:nvPr>
        </p:nvSpPr>
        <p:spPr>
          <a:xfrm>
            <a:off x="0" y="0"/>
            <a:ext cx="9144000" cy="2571750"/>
          </a:xfrm>
          <a:prstGeom prst="rect">
            <a:avLst/>
          </a:prstGeom>
          <a:solidFill>
            <a:schemeClr val="bg1">
              <a:lumMod val="7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1346008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856152" y="1188720"/>
            <a:ext cx="1828799" cy="365760"/>
          </a:xfrm>
          <a:prstGeom prst="rect">
            <a:avLst/>
          </a:prstGeom>
        </p:spPr>
        <p:txBody>
          <a:bodyPr/>
          <a:lstStyle/>
          <a:p>
            <a:fld id="{FDF226C0-9885-4BA9-BBFA-A52CBFEBB775}" type="datetime1">
              <a:rPr lang="en-US" smtClean="0"/>
              <a:pPr/>
              <a:t>4/22/2026</a:t>
            </a:fld>
            <a:endParaRPr lang="en-US"/>
          </a:p>
        </p:txBody>
      </p:sp>
      <p:sp>
        <p:nvSpPr>
          <p:cNvPr id="3" name="Footer Placeholder 2"/>
          <p:cNvSpPr>
            <a:spLocks noGrp="1"/>
          </p:cNvSpPr>
          <p:nvPr>
            <p:ph type="ftr" sz="quarter" idx="11"/>
          </p:nvPr>
        </p:nvSpPr>
        <p:spPr>
          <a:xfrm rot="16200000">
            <a:off x="7882821" y="2990850"/>
            <a:ext cx="1775461" cy="365760"/>
          </a:xfrm>
          <a:prstGeom prst="rect">
            <a:avLst/>
          </a:prstGeom>
        </p:spPr>
        <p:txBody>
          <a:bodyPr/>
          <a:lstStyle/>
          <a:p>
            <a:endParaRPr lang="en-US"/>
          </a:p>
        </p:txBody>
      </p:sp>
      <p:sp>
        <p:nvSpPr>
          <p:cNvPr id="4" name="Slide Number Placeholder 3"/>
          <p:cNvSpPr>
            <a:spLocks noGrp="1"/>
          </p:cNvSpPr>
          <p:nvPr>
            <p:ph type="sldNum" sz="quarter" idx="12"/>
          </p:nvPr>
        </p:nvSpPr>
        <p:spPr>
          <a:xfrm>
            <a:off x="8531788" y="4236720"/>
            <a:ext cx="548640" cy="297180"/>
          </a:xfrm>
          <a:prstGeom prst="bracketPair">
            <a:avLst>
              <a:gd name="adj" fmla="val 17949"/>
            </a:avLst>
          </a:prstGeom>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1269204205"/>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571500"/>
            <a:ext cx="6856214" cy="40005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52697" y="571500"/>
            <a:ext cx="2193989" cy="40005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2386" y="973836"/>
            <a:ext cx="5486400" cy="2441448"/>
          </a:xfrm>
        </p:spPr>
        <p:txBody>
          <a:bodyPr anchor="b">
            <a:normAutofit/>
          </a:bodyPr>
          <a:lstStyle>
            <a:lvl1pPr algn="l">
              <a:defRPr sz="4425" spc="-75"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825011" y="3502685"/>
            <a:ext cx="5486400" cy="685800"/>
          </a:xfrm>
        </p:spPr>
        <p:txBody>
          <a:bodyPr anchor="t">
            <a:normAutofit/>
          </a:bodyPr>
          <a:lstStyle>
            <a:lvl1pPr marL="0" indent="0" algn="l">
              <a:buNone/>
              <a:defRPr sz="1650" cap="none" spc="0" baseline="0">
                <a:solidFill>
                  <a:schemeClr val="accent1">
                    <a:lumMod val="20000"/>
                    <a:lumOff val="80000"/>
                  </a:schemeClr>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3859C7-A3CD-4EBA-8706-6A33EEB2AF8D}" type="datetime1">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extLst>
      <p:ext uri="{BB962C8B-B14F-4D97-AF65-F5344CB8AC3E}">
        <p14:creationId xmlns:p14="http://schemas.microsoft.com/office/powerpoint/2010/main" val="1377430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0F59B5-486A-4B75-BF19-966CF1A564D6}" type="datetime1">
              <a:rPr lang="en-US" smtClean="0"/>
              <a:t>4/22/2026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7983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63688" y="25735"/>
            <a:ext cx="7380312" cy="776530"/>
          </a:xfrm>
          <a:prstGeom prst="rect">
            <a:avLst/>
          </a:prstGeom>
        </p:spPr>
        <p:txBody>
          <a:bodyPr anchor="ctr"/>
          <a:lstStyle>
            <a:lvl1pPr algn="l">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Tree>
    <p:extLst>
      <p:ext uri="{BB962C8B-B14F-4D97-AF65-F5344CB8AC3E}">
        <p14:creationId xmlns:p14="http://schemas.microsoft.com/office/powerpoint/2010/main" val="3707846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00934" y="973836"/>
            <a:ext cx="5486400" cy="2441448"/>
          </a:xfrm>
        </p:spPr>
        <p:txBody>
          <a:bodyPr anchor="b">
            <a:normAutofit/>
          </a:bodyPr>
          <a:lstStyle>
            <a:lvl1pPr>
              <a:defRPr sz="4425" b="0" spc="-75"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2914650" y="3504438"/>
            <a:ext cx="5486400" cy="685800"/>
          </a:xfrm>
        </p:spPr>
        <p:txBody>
          <a:bodyPr anchor="t">
            <a:normAutofit/>
          </a:bodyPr>
          <a:lstStyle>
            <a:lvl1pPr marL="0" indent="0">
              <a:buNone/>
              <a:defRPr sz="1650" cap="none" spc="0" baseline="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4C2DE-2DF5-4961-830B-19A9AB4B9AA2}" type="datetimeFigureOut">
              <a:rPr lang="id-ID" smtClean="0"/>
              <a:t>22/04/2026</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199153362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00934" y="651510"/>
            <a:ext cx="2606040" cy="384048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63590" y="651510"/>
            <a:ext cx="2606040" cy="384048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20E4C2DE-2DF5-4961-830B-19A9AB4B9AA2}" type="datetimeFigureOut">
              <a:rPr lang="id-ID" smtClean="0"/>
              <a:t>22/04/2026</a:t>
            </a:fld>
            <a:endParaRPr lang="id-ID"/>
          </a:p>
        </p:txBody>
      </p:sp>
      <p:sp>
        <p:nvSpPr>
          <p:cNvPr id="9" name="Footer Placeholder 8"/>
          <p:cNvSpPr>
            <a:spLocks noGrp="1"/>
          </p:cNvSpPr>
          <p:nvPr>
            <p:ph type="ftr" sz="quarter" idx="11"/>
          </p:nvPr>
        </p:nvSpPr>
        <p:spPr/>
        <p:txBody>
          <a:bodyPr/>
          <a:lstStyle/>
          <a:p>
            <a:endParaRPr lang="id-ID"/>
          </a:p>
        </p:txBody>
      </p:sp>
      <p:sp>
        <p:nvSpPr>
          <p:cNvPr id="10" name="Slide Number Placeholder 9"/>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351786067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00934" y="767690"/>
            <a:ext cx="2606040" cy="605790"/>
          </a:xfrm>
        </p:spPr>
        <p:txBody>
          <a:bodyPr anchor="b">
            <a:normAutofit/>
          </a:bodyPr>
          <a:lstStyle>
            <a:lvl1pPr marL="0" indent="0">
              <a:spcBef>
                <a:spcPts val="0"/>
              </a:spcBef>
              <a:buNone/>
              <a:defRPr sz="1500" b="1">
                <a:solidFill>
                  <a:schemeClr val="tx1">
                    <a:lumMod val="65000"/>
                    <a:lumOff val="3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2900934" y="1448202"/>
            <a:ext cx="2606040" cy="301752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63847" y="767690"/>
            <a:ext cx="2606040" cy="609878"/>
          </a:xfrm>
        </p:spPr>
        <p:txBody>
          <a:bodyPr anchor="b">
            <a:normAutofit/>
          </a:bodyPr>
          <a:lstStyle>
            <a:lvl1pPr marL="0" indent="0">
              <a:spcBef>
                <a:spcPts val="0"/>
              </a:spcBef>
              <a:buNone/>
              <a:defRPr sz="1500" b="1">
                <a:solidFill>
                  <a:schemeClr val="tx1">
                    <a:lumMod val="65000"/>
                    <a:lumOff val="3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863847" y="1448202"/>
            <a:ext cx="2606040" cy="301752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20E4C2DE-2DF5-4961-830B-19A9AB4B9AA2}" type="datetimeFigureOut">
              <a:rPr lang="id-ID" smtClean="0"/>
              <a:t>22/04/2026</a:t>
            </a:fld>
            <a:endParaRPr lang="id-ID"/>
          </a:p>
        </p:txBody>
      </p:sp>
      <p:sp>
        <p:nvSpPr>
          <p:cNvPr id="11" name="Footer Placeholder 10"/>
          <p:cNvSpPr>
            <a:spLocks noGrp="1"/>
          </p:cNvSpPr>
          <p:nvPr>
            <p:ph type="ftr" sz="quarter" idx="11"/>
          </p:nvPr>
        </p:nvSpPr>
        <p:spPr/>
        <p:txBody>
          <a:bodyPr/>
          <a:lstStyle/>
          <a:p>
            <a:endParaRPr lang="id-ID"/>
          </a:p>
        </p:txBody>
      </p:sp>
      <p:sp>
        <p:nvSpPr>
          <p:cNvPr id="12" name="Slide Number Placeholder 11"/>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26858365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20E4C2DE-2DF5-4961-830B-19A9AB4B9AA2}" type="datetimeFigureOut">
              <a:rPr lang="id-ID" smtClean="0"/>
              <a:t>22/04/2026</a:t>
            </a:fld>
            <a:endParaRPr lang="id-ID"/>
          </a:p>
        </p:txBody>
      </p:sp>
      <p:sp>
        <p:nvSpPr>
          <p:cNvPr id="7" name="Footer Placeholder 6"/>
          <p:cNvSpPr>
            <a:spLocks noGrp="1"/>
          </p:cNvSpPr>
          <p:nvPr>
            <p:ph type="ftr" sz="quarter" idx="11"/>
          </p:nvPr>
        </p:nvSpPr>
        <p:spPr/>
        <p:txBody>
          <a:bodyPr/>
          <a:lstStyle/>
          <a:p>
            <a:endParaRPr lang="id-ID"/>
          </a:p>
        </p:txBody>
      </p:sp>
      <p:sp>
        <p:nvSpPr>
          <p:cNvPr id="8" name="Slide Number Placeholder 7"/>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187941093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DF226C0-9885-4BA9-BBFA-A52CBFEBB775}" type="datetime1">
              <a:rPr lang="en-US" smtClean="0"/>
              <a:pPr/>
              <a:t>4/22/2026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extLst>
      <p:ext uri="{BB962C8B-B14F-4D97-AF65-F5344CB8AC3E}">
        <p14:creationId xmlns:p14="http://schemas.microsoft.com/office/powerpoint/2010/main" val="3007107045"/>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857250"/>
            <a:ext cx="2125980" cy="1783080"/>
          </a:xfrm>
        </p:spPr>
        <p:txBody>
          <a:bodyPr anchor="b">
            <a:normAutofit/>
          </a:bodyPr>
          <a:lstStyle>
            <a:lvl1pPr>
              <a:defRPr sz="2400" b="0" baseline="0"/>
            </a:lvl1pPr>
          </a:lstStyle>
          <a:p>
            <a:r>
              <a:rPr lang="en-US"/>
              <a:t>Click to edit Master title style</a:t>
            </a:r>
            <a:endParaRPr lang="en-US" dirty="0"/>
          </a:p>
        </p:txBody>
      </p:sp>
      <p:sp>
        <p:nvSpPr>
          <p:cNvPr id="3" name="Content Placeholder 2"/>
          <p:cNvSpPr>
            <a:spLocks noGrp="1"/>
          </p:cNvSpPr>
          <p:nvPr>
            <p:ph idx="1"/>
          </p:nvPr>
        </p:nvSpPr>
        <p:spPr>
          <a:xfrm>
            <a:off x="2900934" y="651510"/>
            <a:ext cx="5486400" cy="3840480"/>
          </a:xfrm>
        </p:spPr>
        <p:txBody>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2024" y="2620632"/>
            <a:ext cx="2125980" cy="1741493"/>
          </a:xfrm>
        </p:spPr>
        <p:txBody>
          <a:bodyPr anchor="t">
            <a:normAutofit/>
          </a:bodyPr>
          <a:lstStyle>
            <a:lvl1pPr marL="0" indent="0">
              <a:lnSpc>
                <a:spcPct val="100000"/>
              </a:lnSpc>
              <a:buNone/>
              <a:defRPr sz="105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Date Placeholder 7"/>
          <p:cNvSpPr>
            <a:spLocks noGrp="1"/>
          </p:cNvSpPr>
          <p:nvPr>
            <p:ph type="dt" sz="half" idx="10"/>
          </p:nvPr>
        </p:nvSpPr>
        <p:spPr/>
        <p:txBody>
          <a:bodyPr/>
          <a:lstStyle/>
          <a:p>
            <a:fld id="{20E4C2DE-2DF5-4961-830B-19A9AB4B9AA2}" type="datetimeFigureOut">
              <a:rPr lang="id-ID" smtClean="0"/>
              <a:t>22/04/2026</a:t>
            </a:fld>
            <a:endParaRPr lang="id-ID"/>
          </a:p>
        </p:txBody>
      </p:sp>
      <p:sp>
        <p:nvSpPr>
          <p:cNvPr id="9" name="Footer Placeholder 8"/>
          <p:cNvSpPr>
            <a:spLocks noGrp="1"/>
          </p:cNvSpPr>
          <p:nvPr>
            <p:ph type="ftr" sz="quarter" idx="11"/>
          </p:nvPr>
        </p:nvSpPr>
        <p:spPr/>
        <p:txBody>
          <a:bodyPr/>
          <a:lstStyle/>
          <a:p>
            <a:endParaRPr lang="id-ID"/>
          </a:p>
        </p:txBody>
      </p:sp>
      <p:sp>
        <p:nvSpPr>
          <p:cNvPr id="10" name="Slide Number Placeholder 9"/>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347143961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 y="857250"/>
            <a:ext cx="2125980" cy="1783080"/>
          </a:xfrm>
        </p:spPr>
        <p:txBody>
          <a:bodyPr anchor="b">
            <a:normAutofit/>
          </a:bodyPr>
          <a:lstStyle>
            <a:lvl1pP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677983" y="575564"/>
            <a:ext cx="6086423" cy="3998214"/>
          </a:xfrm>
          <a:solidFill>
            <a:schemeClr val="bg1">
              <a:lumMod val="75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92024" y="2619756"/>
            <a:ext cx="2125980" cy="1741932"/>
          </a:xfrm>
        </p:spPr>
        <p:txBody>
          <a:bodyPr anchor="t">
            <a:normAutofit/>
          </a:bodyPr>
          <a:lstStyle>
            <a:lvl1pPr marL="0" indent="0">
              <a:lnSpc>
                <a:spcPct val="100000"/>
              </a:lnSpc>
              <a:buNone/>
              <a:defRPr sz="105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Date Placeholder 7"/>
          <p:cNvSpPr>
            <a:spLocks noGrp="1"/>
          </p:cNvSpPr>
          <p:nvPr>
            <p:ph type="dt" sz="half" idx="10"/>
          </p:nvPr>
        </p:nvSpPr>
        <p:spPr/>
        <p:txBody>
          <a:bodyPr/>
          <a:lstStyle/>
          <a:p>
            <a:fld id="{20E4C2DE-2DF5-4961-830B-19A9AB4B9AA2}" type="datetimeFigureOut">
              <a:rPr lang="id-ID" smtClean="0"/>
              <a:t>22/04/2026</a:t>
            </a:fld>
            <a:endParaRPr lang="id-ID"/>
          </a:p>
        </p:txBody>
      </p:sp>
      <p:sp>
        <p:nvSpPr>
          <p:cNvPr id="9" name="Footer Placeholder 8"/>
          <p:cNvSpPr>
            <a:spLocks noGrp="1"/>
          </p:cNvSpPr>
          <p:nvPr>
            <p:ph type="ftr" sz="quarter" idx="11"/>
          </p:nvPr>
        </p:nvSpPr>
        <p:spPr>
          <a:xfrm>
            <a:off x="2624326" y="4767263"/>
            <a:ext cx="4433638" cy="273844"/>
          </a:xfrm>
        </p:spPr>
        <p:txBody>
          <a:bodyPr/>
          <a:lstStyle/>
          <a:p>
            <a:endParaRPr lang="en-US" dirty="0"/>
          </a:p>
        </p:txBody>
      </p:sp>
      <p:sp>
        <p:nvSpPr>
          <p:cNvPr id="10" name="Slide Number Placeholder 9"/>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26747030"/>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E4C2DE-2DF5-4961-830B-19A9AB4B9AA2}" type="datetimeFigureOut">
              <a:rPr lang="id-ID" smtClean="0"/>
              <a:t>22/04/2026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705670267"/>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5750" y="742950"/>
            <a:ext cx="2114550" cy="3714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00934" y="651510"/>
            <a:ext cx="5486400" cy="384048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E4C2DE-2DF5-4961-830B-19A9AB4B9AA2}" type="datetimeFigureOut">
              <a:rPr lang="id-ID" smtClean="0"/>
              <a:t>22/04/2026</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DB8B3496-B062-4258-964A-EF9523196B01}" type="slidenum">
              <a:rPr lang="id-ID" smtClean="0"/>
              <a:t>‹#›</a:t>
            </a:fld>
            <a:endParaRPr lang="id-ID"/>
          </a:p>
        </p:txBody>
      </p:sp>
    </p:spTree>
    <p:extLst>
      <p:ext uri="{BB962C8B-B14F-4D97-AF65-F5344CB8AC3E}">
        <p14:creationId xmlns:p14="http://schemas.microsoft.com/office/powerpoint/2010/main" val="3701574627"/>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2" name="Picture Placeholder 2"/>
          <p:cNvSpPr>
            <a:spLocks noGrp="1"/>
          </p:cNvSpPr>
          <p:nvPr>
            <p:ph type="pic" idx="11"/>
          </p:nvPr>
        </p:nvSpPr>
        <p:spPr>
          <a:xfrm>
            <a:off x="0" y="0"/>
            <a:ext cx="9144000" cy="2571750"/>
          </a:xfrm>
          <a:prstGeom prst="rect">
            <a:avLst/>
          </a:prstGeom>
          <a:solidFill>
            <a:schemeClr val="bg1">
              <a:lumMod val="7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1211949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3" name="Isosceles Triangle 2"/>
          <p:cNvSpPr/>
          <p:nvPr userDrawn="1"/>
        </p:nvSpPr>
        <p:spPr>
          <a:xfrm rot="18846045">
            <a:off x="4183063" y="328612"/>
            <a:ext cx="3930650" cy="3387725"/>
          </a:xfrm>
          <a:prstGeom prst="triangle">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5" name="Picture Placeholder 2"/>
          <p:cNvSpPr>
            <a:spLocks noGrp="1"/>
          </p:cNvSpPr>
          <p:nvPr>
            <p:ph type="pic" idx="12"/>
          </p:nvPr>
        </p:nvSpPr>
        <p:spPr>
          <a:xfrm>
            <a:off x="5580112" y="1340365"/>
            <a:ext cx="2016225" cy="248240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30461356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540000" y="1253190"/>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9" name="Picture Placeholder 2"/>
          <p:cNvSpPr>
            <a:spLocks noGrp="1"/>
          </p:cNvSpPr>
          <p:nvPr>
            <p:ph type="pic" idx="10" hasCustomPrompt="1"/>
          </p:nvPr>
        </p:nvSpPr>
        <p:spPr>
          <a:xfrm>
            <a:off x="3306788" y="1256958"/>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10" name="Picture Placeholder 2"/>
          <p:cNvSpPr>
            <a:spLocks noGrp="1"/>
          </p:cNvSpPr>
          <p:nvPr>
            <p:ph type="pic" idx="11" hasCustomPrompt="1"/>
          </p:nvPr>
        </p:nvSpPr>
        <p:spPr>
          <a:xfrm>
            <a:off x="6073576" y="1260726"/>
            <a:ext cx="2520000" cy="3350310"/>
          </a:xfrm>
          <a:prstGeom prst="rect">
            <a:avLst/>
          </a:prstGeom>
          <a:solidFill>
            <a:schemeClr val="bg1">
              <a:lumMod val="95000"/>
            </a:schemeClr>
          </a:solidFill>
        </p:spPr>
        <p:txBody>
          <a:bodyPr lIns="68580" tIns="405000" rIns="68580" bIns="34290" anchor="t"/>
          <a:lstStyle>
            <a:lvl1pPr marL="0" indent="0" algn="ctr">
              <a:buNone/>
              <a:defRPr sz="1200" baseline="0">
                <a:solidFill>
                  <a:schemeClr val="tx1">
                    <a:lumMod val="75000"/>
                    <a:lumOff val="25000"/>
                  </a:schemeClr>
                </a:solidFill>
                <a:latin typeface="+mn-lt"/>
                <a:cs typeface="Arial" pitchFamily="34" charset="0"/>
              </a:defRPr>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en-US" altLang="ko-KR" dirty="0"/>
              <a:t>Insert Your Image</a:t>
            </a:r>
            <a:endParaRPr lang="ko-KR" altLang="en-US" dirty="0"/>
          </a:p>
        </p:txBody>
      </p:sp>
      <p:sp>
        <p:nvSpPr>
          <p:cNvPr id="6" name="Title 2">
            <a:extLst>
              <a:ext uri="{FF2B5EF4-FFF2-40B4-BE49-F238E27FC236}">
                <a16:creationId xmlns="" xmlns:a16="http://schemas.microsoft.com/office/drawing/2014/main" id="{E28DB036-0B4F-4FC0-8B21-0350E5FF0C35}"/>
              </a:ext>
            </a:extLst>
          </p:cNvPr>
          <p:cNvSpPr>
            <a:spLocks noGrp="1"/>
          </p:cNvSpPr>
          <p:nvPr>
            <p:ph type="title"/>
          </p:nvPr>
        </p:nvSpPr>
        <p:spPr>
          <a:xfrm>
            <a:off x="0" y="150594"/>
            <a:ext cx="9144000" cy="684000"/>
          </a:xfrm>
          <a:prstGeom prst="rect">
            <a:avLst/>
          </a:prstGeom>
        </p:spPr>
        <p:txBody>
          <a:bodyPr lIns="68580" tIns="34290" rIns="68580" bIns="34290" anchor="ctr"/>
          <a:lstStyle>
            <a:lvl1pPr algn="ctr">
              <a:defRPr sz="3600" b="1">
                <a:solidFill>
                  <a:schemeClr val="tx1">
                    <a:lumMod val="75000"/>
                    <a:lumOff val="25000"/>
                  </a:schemeClr>
                </a:solidFill>
                <a:latin typeface="+mj-lt"/>
                <a:cs typeface="Arial" pitchFamily="34" charset="0"/>
              </a:defRPr>
            </a:lvl1pPr>
          </a:lstStyle>
          <a:p>
            <a:r>
              <a:rPr lang="en-US" dirty="0"/>
              <a:t> </a:t>
            </a:r>
            <a:r>
              <a:rPr lang="en-US" altLang="ko-KR" dirty="0"/>
              <a:t>Free PPT _ Click to add title</a:t>
            </a:r>
            <a:endParaRPr lang="en-US" dirty="0"/>
          </a:p>
        </p:txBody>
      </p:sp>
      <p:sp>
        <p:nvSpPr>
          <p:cNvPr id="7" name="텍스트 개체 틀 2">
            <a:extLst>
              <a:ext uri="{FF2B5EF4-FFF2-40B4-BE49-F238E27FC236}">
                <a16:creationId xmlns="" xmlns:a16="http://schemas.microsoft.com/office/drawing/2014/main" id="{92C50DF5-B06D-47A0-9932-607237B9E882}"/>
              </a:ext>
            </a:extLst>
          </p:cNvPr>
          <p:cNvSpPr>
            <a:spLocks noGrp="1"/>
          </p:cNvSpPr>
          <p:nvPr>
            <p:ph type="body" sz="quarter" idx="41" hasCustomPrompt="1"/>
          </p:nvPr>
        </p:nvSpPr>
        <p:spPr>
          <a:xfrm>
            <a:off x="0" y="843558"/>
            <a:ext cx="9144000" cy="216024"/>
          </a:xfrm>
          <a:prstGeom prst="rect">
            <a:avLst/>
          </a:prstGeom>
        </p:spPr>
        <p:txBody>
          <a:bodyPr lIns="68580" tIns="34290" rIns="68580" bIns="34290" anchor="ctr"/>
          <a:lstStyle>
            <a:lvl1pPr marL="0" marR="0" indent="0" algn="ctr" defTabSz="914378" rtl="0" eaLnBrk="1" fontAlgn="auto" latinLnBrk="1" hangingPunct="1">
              <a:lnSpc>
                <a:spcPct val="90000"/>
              </a:lnSpc>
              <a:spcBef>
                <a:spcPts val="1000"/>
              </a:spcBef>
              <a:spcAft>
                <a:spcPts val="0"/>
              </a:spcAft>
              <a:buClrTx/>
              <a:buSzTx/>
              <a:buFontTx/>
              <a:buNone/>
              <a:tabLst/>
              <a:defRPr sz="1200">
                <a:solidFill>
                  <a:schemeClr val="tx1">
                    <a:lumMod val="75000"/>
                    <a:lumOff val="25000"/>
                  </a:schemeClr>
                </a:solidFill>
              </a:defRPr>
            </a:lvl1pPr>
          </a:lstStyle>
          <a:p>
            <a:pPr marL="0" marR="0" lvl="0" indent="0" algn="ctr" defTabSz="914378" rtl="0" eaLnBrk="1" fontAlgn="auto" latinLnBrk="1" hangingPunct="1">
              <a:lnSpc>
                <a:spcPct val="90000"/>
              </a:lnSpc>
              <a:spcBef>
                <a:spcPts val="1000"/>
              </a:spcBef>
              <a:spcAft>
                <a:spcPts val="0"/>
              </a:spcAft>
              <a:buClrTx/>
              <a:buSzTx/>
              <a:buFontTx/>
              <a:buNone/>
              <a:tabLst/>
              <a:defRPr/>
            </a:pPr>
            <a:r>
              <a:rPr lang="en-US" altLang="ko-KR" dirty="0"/>
              <a:t>Subtitle in this line</a:t>
            </a:r>
            <a:endParaRPr lang="ko-KR" altLang="en-US" dirty="0"/>
          </a:p>
        </p:txBody>
      </p:sp>
    </p:spTree>
    <p:extLst>
      <p:ext uri="{BB962C8B-B14F-4D97-AF65-F5344CB8AC3E}">
        <p14:creationId xmlns:p14="http://schemas.microsoft.com/office/powerpoint/2010/main" val="118425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Picture Placeholder 2"/>
          <p:cNvSpPr>
            <a:spLocks noGrp="1"/>
          </p:cNvSpPr>
          <p:nvPr>
            <p:ph type="pic" idx="11"/>
          </p:nvPr>
        </p:nvSpPr>
        <p:spPr>
          <a:xfrm>
            <a:off x="0" y="0"/>
            <a:ext cx="9144000" cy="2571750"/>
          </a:xfrm>
          <a:prstGeom prst="rect">
            <a:avLst/>
          </a:prstGeom>
          <a:solidFill>
            <a:schemeClr val="bg1">
              <a:lumMod val="75000"/>
            </a:schemeClr>
          </a:solidFill>
        </p:spPr>
        <p:txBody>
          <a:bodyPr tIns="540000" anchor="t"/>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169315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8" name="Rectangle 7"/>
          <p:cNvSpPr/>
          <p:nvPr userDrawn="1"/>
        </p:nvSpPr>
        <p:spPr>
          <a:xfrm>
            <a:off x="668338" y="1176338"/>
            <a:ext cx="1828800" cy="1728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9" name="Rectangle 8"/>
          <p:cNvSpPr/>
          <p:nvPr userDrawn="1"/>
        </p:nvSpPr>
        <p:spPr>
          <a:xfrm>
            <a:off x="6645275" y="1176338"/>
            <a:ext cx="1828800" cy="17287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4" name="Rectangle 13"/>
          <p:cNvSpPr/>
          <p:nvPr userDrawn="1"/>
        </p:nvSpPr>
        <p:spPr>
          <a:xfrm>
            <a:off x="6645275" y="3011488"/>
            <a:ext cx="1828800" cy="172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5" name="Rectangle 14"/>
          <p:cNvSpPr/>
          <p:nvPr userDrawn="1"/>
        </p:nvSpPr>
        <p:spPr>
          <a:xfrm>
            <a:off x="668338" y="3011488"/>
            <a:ext cx="1828800" cy="172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7" name="Picture Placeholder 2"/>
          <p:cNvSpPr>
            <a:spLocks noGrp="1"/>
          </p:cNvSpPr>
          <p:nvPr>
            <p:ph type="pic" idx="11"/>
          </p:nvPr>
        </p:nvSpPr>
        <p:spPr>
          <a:xfrm>
            <a:off x="2661159" y="1176822"/>
            <a:ext cx="1828800" cy="1727992"/>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1" name="Picture Placeholder 2"/>
          <p:cNvSpPr>
            <a:spLocks noGrp="1"/>
          </p:cNvSpPr>
          <p:nvPr>
            <p:ph type="pic" idx="14"/>
          </p:nvPr>
        </p:nvSpPr>
        <p:spPr>
          <a:xfrm>
            <a:off x="4653380" y="1176822"/>
            <a:ext cx="1828800" cy="1727992"/>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2" name="Picture Placeholder 2"/>
          <p:cNvSpPr>
            <a:spLocks noGrp="1"/>
          </p:cNvSpPr>
          <p:nvPr>
            <p:ph type="pic" idx="15"/>
          </p:nvPr>
        </p:nvSpPr>
        <p:spPr>
          <a:xfrm>
            <a:off x="4653380" y="3011113"/>
            <a:ext cx="1828800" cy="1727992"/>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3" name="Picture Placeholder 2"/>
          <p:cNvSpPr>
            <a:spLocks noGrp="1"/>
          </p:cNvSpPr>
          <p:nvPr>
            <p:ph type="pic" idx="16"/>
          </p:nvPr>
        </p:nvSpPr>
        <p:spPr>
          <a:xfrm>
            <a:off x="2661159" y="3011113"/>
            <a:ext cx="1828800" cy="1727992"/>
          </a:xfrm>
          <a:prstGeom prst="rect">
            <a:avLst/>
          </a:prstGeom>
          <a:solidFill>
            <a:schemeClr val="bg1">
              <a:lumMod val="95000"/>
            </a:schemeClr>
          </a:solidFill>
        </p:spPr>
        <p:txBody>
          <a:bodyPr anchor="ctr"/>
          <a:lstStyle>
            <a:lvl1pPr marL="0" indent="0" algn="ctr">
              <a:buNone/>
              <a:defRPr sz="16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0"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18" name="Text Placeholder 9"/>
          <p:cNvSpPr>
            <a:spLocks noGrp="1"/>
          </p:cNvSpPr>
          <p:nvPr>
            <p:ph type="body" sz="quarter" idx="12"/>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128454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2" descr="D:\KBM-정애\014-Fullppt\PNG이미지\모니터.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87900" y="1136650"/>
            <a:ext cx="3671888"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icture Placeholder 2"/>
          <p:cNvSpPr>
            <a:spLocks noGrp="1"/>
          </p:cNvSpPr>
          <p:nvPr>
            <p:ph type="pic" idx="11"/>
          </p:nvPr>
        </p:nvSpPr>
        <p:spPr>
          <a:xfrm>
            <a:off x="4947625" y="1297014"/>
            <a:ext cx="3325137" cy="232379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5"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6" name="Text Placeholder 9"/>
          <p:cNvSpPr>
            <a:spLocks noGrp="1"/>
          </p:cNvSpPr>
          <p:nvPr>
            <p:ph type="body" sz="quarter" idx="12"/>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365790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9" name="Rectangle 8"/>
          <p:cNvSpPr/>
          <p:nvPr userDrawn="1"/>
        </p:nvSpPr>
        <p:spPr>
          <a:xfrm>
            <a:off x="0" y="1177925"/>
            <a:ext cx="1828800" cy="1871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1" name="Rectangle 10"/>
          <p:cNvSpPr/>
          <p:nvPr userDrawn="1"/>
        </p:nvSpPr>
        <p:spPr>
          <a:xfrm>
            <a:off x="1828800" y="3041650"/>
            <a:ext cx="1828800" cy="18732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2" name="Rectangle 11"/>
          <p:cNvSpPr/>
          <p:nvPr userDrawn="1"/>
        </p:nvSpPr>
        <p:spPr>
          <a:xfrm>
            <a:off x="3657600" y="1177925"/>
            <a:ext cx="1828800" cy="18716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7" name="Rectangle 16"/>
          <p:cNvSpPr/>
          <p:nvPr userDrawn="1"/>
        </p:nvSpPr>
        <p:spPr>
          <a:xfrm>
            <a:off x="5486400" y="3041650"/>
            <a:ext cx="1828800" cy="18732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20" name="Rectangle 19"/>
          <p:cNvSpPr/>
          <p:nvPr userDrawn="1"/>
        </p:nvSpPr>
        <p:spPr>
          <a:xfrm>
            <a:off x="7315200" y="1177925"/>
            <a:ext cx="1828800" cy="187166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ko-KR" altLang="en-US"/>
          </a:p>
        </p:txBody>
      </p:sp>
      <p:sp>
        <p:nvSpPr>
          <p:cNvPr id="10" name="Picture Placeholder 2"/>
          <p:cNvSpPr>
            <a:spLocks noGrp="1"/>
          </p:cNvSpPr>
          <p:nvPr>
            <p:ph type="pic" idx="11"/>
          </p:nvPr>
        </p:nvSpPr>
        <p:spPr>
          <a:xfrm>
            <a:off x="1828800" y="1178138"/>
            <a:ext cx="1828800" cy="18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3" name="Picture Placeholder 2"/>
          <p:cNvSpPr>
            <a:spLocks noGrp="1"/>
          </p:cNvSpPr>
          <p:nvPr>
            <p:ph type="pic" idx="12"/>
          </p:nvPr>
        </p:nvSpPr>
        <p:spPr>
          <a:xfrm>
            <a:off x="3657600" y="3042333"/>
            <a:ext cx="1828800" cy="18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4" name="Picture Placeholder 2"/>
          <p:cNvSpPr>
            <a:spLocks noGrp="1"/>
          </p:cNvSpPr>
          <p:nvPr>
            <p:ph type="pic" idx="13"/>
          </p:nvPr>
        </p:nvSpPr>
        <p:spPr>
          <a:xfrm>
            <a:off x="0" y="3042333"/>
            <a:ext cx="1828800" cy="18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5" name="Picture Placeholder 2"/>
          <p:cNvSpPr>
            <a:spLocks noGrp="1"/>
          </p:cNvSpPr>
          <p:nvPr>
            <p:ph type="pic" idx="14"/>
          </p:nvPr>
        </p:nvSpPr>
        <p:spPr>
          <a:xfrm>
            <a:off x="5486400" y="1178138"/>
            <a:ext cx="1828800" cy="18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6" name="Picture Placeholder 2"/>
          <p:cNvSpPr>
            <a:spLocks noGrp="1"/>
          </p:cNvSpPr>
          <p:nvPr>
            <p:ph type="pic" idx="15"/>
          </p:nvPr>
        </p:nvSpPr>
        <p:spPr>
          <a:xfrm>
            <a:off x="7315200" y="3042333"/>
            <a:ext cx="1828800" cy="187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
        <p:nvSpPr>
          <p:cNvPr id="18" name="Title 1"/>
          <p:cNvSpPr>
            <a:spLocks noGrp="1"/>
          </p:cNvSpPr>
          <p:nvPr>
            <p:ph type="title"/>
          </p:nvPr>
        </p:nvSpPr>
        <p:spPr>
          <a:xfrm>
            <a:off x="0" y="51471"/>
            <a:ext cx="9144000" cy="648071"/>
          </a:xfrm>
          <a:prstGeom prst="rect">
            <a:avLst/>
          </a:prstGeom>
        </p:spPr>
        <p:txBody>
          <a:bodyPr anchor="ctr"/>
          <a:lstStyle>
            <a:lvl1pPr algn="ctr">
              <a:defRPr sz="3600" b="1" baseline="0">
                <a:solidFill>
                  <a:schemeClr val="tx1">
                    <a:lumMod val="75000"/>
                    <a:lumOff val="25000"/>
                  </a:schemeClr>
                </a:solidFill>
                <a:latin typeface="+mj-lt"/>
                <a:cs typeface="Arial" pitchFamily="34" charset="0"/>
              </a:defRPr>
            </a:lvl1pPr>
          </a:lstStyle>
          <a:p>
            <a:r>
              <a:rPr lang="en-US" altLang="ko-KR"/>
              <a:t>Click to edit Master title style</a:t>
            </a:r>
            <a:endParaRPr lang="ko-KR" altLang="en-US" dirty="0"/>
          </a:p>
        </p:txBody>
      </p:sp>
      <p:sp>
        <p:nvSpPr>
          <p:cNvPr id="19" name="Text Placeholder 9"/>
          <p:cNvSpPr>
            <a:spLocks noGrp="1"/>
          </p:cNvSpPr>
          <p:nvPr>
            <p:ph type="body" sz="quarter" idx="16"/>
          </p:nvPr>
        </p:nvSpPr>
        <p:spPr>
          <a:xfrm>
            <a:off x="-1" y="699566"/>
            <a:ext cx="9143999" cy="216000"/>
          </a:xfrm>
          <a:prstGeom prst="rect">
            <a:avLst/>
          </a:prstGeom>
        </p:spPr>
        <p:txBody>
          <a:bodyPr lIns="108000" anchor="ctr"/>
          <a:lstStyle>
            <a:lvl1pPr marL="0" indent="0" algn="ctr">
              <a:buNone/>
              <a:defRPr sz="1200" b="0" baseline="0">
                <a:solidFill>
                  <a:schemeClr val="tx1">
                    <a:lumMod val="75000"/>
                    <a:lumOff val="25000"/>
                  </a:schemeClr>
                </a:solidFill>
                <a:effectLst/>
                <a:latin typeface="+mn-lt"/>
                <a:cs typeface="Arial" pitchFamily="34" charset="0"/>
              </a:defRPr>
            </a:lvl1pPr>
          </a:lstStyle>
          <a:p>
            <a:pPr lvl="0"/>
            <a:r>
              <a:rPr lang="en-US" altLang="ko-KR"/>
              <a:t>Click to edit Master text styles</a:t>
            </a:r>
          </a:p>
        </p:txBody>
      </p:sp>
    </p:spTree>
    <p:extLst>
      <p:ext uri="{BB962C8B-B14F-4D97-AF65-F5344CB8AC3E}">
        <p14:creationId xmlns:p14="http://schemas.microsoft.com/office/powerpoint/2010/main" val="18993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Picture Placeholder 2"/>
          <p:cNvSpPr>
            <a:spLocks noGrp="1"/>
          </p:cNvSpPr>
          <p:nvPr>
            <p:ph type="pic" idx="11"/>
          </p:nvPr>
        </p:nvSpPr>
        <p:spPr>
          <a:xfrm>
            <a:off x="0" y="0"/>
            <a:ext cx="9144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altLang="ko-KR" noProof="0"/>
              <a:t>Click icon to add picture</a:t>
            </a:r>
            <a:endParaRPr lang="ko-KR" altLang="en-US" noProof="0" dirty="0"/>
          </a:p>
        </p:txBody>
      </p:sp>
    </p:spTree>
    <p:extLst>
      <p:ext uri="{BB962C8B-B14F-4D97-AF65-F5344CB8AC3E}">
        <p14:creationId xmlns:p14="http://schemas.microsoft.com/office/powerpoint/2010/main" val="4228018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2.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56" r:id="rId1"/>
    <p:sldLayoutId id="2147484260" r:id="rId2"/>
    <p:sldLayoutId id="2147484261" r:id="rId3"/>
    <p:sldLayoutId id="2147484262" r:id="rId4"/>
    <p:sldLayoutId id="2147484257" r:id="rId5"/>
    <p:sldLayoutId id="2147484263" r:id="rId6"/>
    <p:sldLayoutId id="2147484264" r:id="rId7"/>
    <p:sldLayoutId id="2147484265" r:id="rId8"/>
    <p:sldLayoutId id="2147484258" r:id="rId9"/>
    <p:sldLayoutId id="2147484266" r:id="rId10"/>
    <p:sldLayoutId id="2147484259" r:id="rId11"/>
    <p:sldLayoutId id="2147484267" r:id="rId12"/>
    <p:sldLayoutId id="2147484268" r:id="rId13"/>
    <p:sldLayoutId id="2147484269" r:id="rId14"/>
    <p:sldLayoutId id="2147484270" r:id="rId15"/>
    <p:sldLayoutId id="2147484271" r:id="rId16"/>
    <p:sldLayoutId id="2147484273" r:id="rId17"/>
    <p:sldLayoutId id="2147484274" r:id="rId18"/>
    <p:sldLayoutId id="2147484287" r:id="rId19"/>
    <p:sldLayoutId id="2147484288" r:id="rId20"/>
    <p:sldLayoutId id="2147484311" r:id="rId21"/>
    <p:sldLayoutId id="2147484395" r:id="rId22"/>
  </p:sldLayoutIdLst>
  <p:hf sldNum="0" hdr="0" ftr="0" dt="0"/>
  <p:txStyles>
    <p:titleStyle>
      <a:lvl1pPr algn="ctr" rtl="0" eaLnBrk="0" fontAlgn="base" latinLnBrk="1" hangingPunct="0">
        <a:spcBef>
          <a:spcPct val="0"/>
        </a:spcBef>
        <a:spcAft>
          <a:spcPct val="0"/>
        </a:spcAft>
        <a:defRPr sz="4400" kern="1200">
          <a:solidFill>
            <a:schemeClr val="tx1"/>
          </a:solidFill>
          <a:latin typeface="+mj-lt"/>
          <a:ea typeface="+mj-ea"/>
          <a:cs typeface="Arial Unicode MS" pitchFamily="34" charset="-128"/>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272" r:id="rId1"/>
    <p:sldLayoutId id="2147484302" r:id="rId2"/>
    <p:sldLayoutId id="2147484303" r:id="rId3"/>
    <p:sldLayoutId id="2147484305" r:id="rId4"/>
    <p:sldLayoutId id="2147484310" r:id="rId5"/>
  </p:sldLayoutIdLst>
  <p:hf sldNum="0" hdr="0" ftr="0" dt="0"/>
  <p:txStyles>
    <p:titleStyle>
      <a:lvl1pPr algn="ctr" rtl="0" eaLnBrk="0" fontAlgn="base" latinLnBrk="1" hangingPunct="0">
        <a:spcBef>
          <a:spcPct val="0"/>
        </a:spcBef>
        <a:spcAft>
          <a:spcPct val="0"/>
        </a:spcAft>
        <a:defRPr sz="4400" kern="1200">
          <a:solidFill>
            <a:schemeClr val="tx1"/>
          </a:solidFill>
          <a:latin typeface="+mj-lt"/>
          <a:ea typeface="+mj-ea"/>
          <a:cs typeface="Arial Unicode MS" pitchFamily="34" charset="-128"/>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p:titleStyle>
    <p:body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569214"/>
            <a:ext cx="2582693" cy="39982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89689" y="842878"/>
            <a:ext cx="2210612" cy="345088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8861898" y="569214"/>
            <a:ext cx="288036" cy="3998214"/>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2901951" y="648081"/>
            <a:ext cx="5486400" cy="384048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96849" y="4767263"/>
            <a:ext cx="2057400" cy="273844"/>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fld id="{5586B75A-687E-405C-8A0B-8D00578BA2C3}" type="datetimeFigureOut">
              <a:rPr lang="en-US" dirty="0"/>
              <a:pPr/>
              <a:t>4/22/2026</a:t>
            </a:fld>
            <a:endParaRPr lang="en-US" dirty="0"/>
          </a:p>
        </p:txBody>
      </p:sp>
      <p:sp>
        <p:nvSpPr>
          <p:cNvPr id="5" name="Footer Placeholder 4"/>
          <p:cNvSpPr>
            <a:spLocks noGrp="1"/>
          </p:cNvSpPr>
          <p:nvPr>
            <p:ph type="ftr" sz="quarter" idx="3"/>
          </p:nvPr>
        </p:nvSpPr>
        <p:spPr>
          <a:xfrm>
            <a:off x="2901951" y="4767263"/>
            <a:ext cx="4433638" cy="273844"/>
          </a:xfrm>
          <a:prstGeom prst="rect">
            <a:avLst/>
          </a:prstGeom>
        </p:spPr>
        <p:txBody>
          <a:bodyPr vert="horz" lIns="91440" tIns="45720" rIns="91440" bIns="45720" rtlCol="0" anchor="ctr"/>
          <a:lstStyle>
            <a:lvl1pPr algn="l">
              <a:defRPr sz="825">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7975602" y="4767263"/>
            <a:ext cx="1148195" cy="273844"/>
          </a:xfrm>
          <a:prstGeom prst="rect">
            <a:avLst/>
          </a:prstGeom>
        </p:spPr>
        <p:txBody>
          <a:bodyPr vert="horz" lIns="91440" tIns="45720" rIns="91440" bIns="45720" rtlCol="0" anchor="ctr"/>
          <a:lstStyle>
            <a:lvl1pPr algn="r">
              <a:defRPr sz="9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50856308"/>
      </p:ext>
    </p:extLst>
  </p:cSld>
  <p:clrMap bg1="lt1" tx1="dk1" bg2="lt2" tx2="dk2" accent1="accent1" accent2="accent2" accent3="accent3" accent4="accent4" accent5="accent5" accent6="accent6" hlink="hlink" folHlink="folHlink"/>
  <p:sldLayoutIdLst>
    <p:sldLayoutId id="2147484564" r:id="rId1"/>
    <p:sldLayoutId id="2147484565" r:id="rId2"/>
    <p:sldLayoutId id="2147484566" r:id="rId3"/>
    <p:sldLayoutId id="2147484567" r:id="rId4"/>
    <p:sldLayoutId id="2147484568" r:id="rId5"/>
    <p:sldLayoutId id="2147484569" r:id="rId6"/>
    <p:sldLayoutId id="2147484570" r:id="rId7"/>
    <p:sldLayoutId id="2147484571" r:id="rId8"/>
    <p:sldLayoutId id="2147484572" r:id="rId9"/>
    <p:sldLayoutId id="2147484573" r:id="rId10"/>
    <p:sldLayoutId id="2147484574" r:id="rId11"/>
    <p:sldLayoutId id="2147484575" r:id="rId12"/>
    <p:sldLayoutId id="2147484576" r:id="rId13"/>
  </p:sldLayoutIdLst>
  <p:hf sldNum="0" hdr="0" ftr="0" dt="0"/>
  <p:txStyles>
    <p:titleStyle>
      <a:lvl1pPr algn="l" defTabSz="685800" rtl="0" eaLnBrk="1" latinLnBrk="0" hangingPunct="1">
        <a:lnSpc>
          <a:spcPct val="90000"/>
        </a:lnSpc>
        <a:spcBef>
          <a:spcPct val="0"/>
        </a:spcBef>
        <a:buNone/>
        <a:defRPr sz="2700" kern="1200" spc="-45" baseline="0">
          <a:solidFill>
            <a:srgbClr val="FFFFFF"/>
          </a:solid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buClr>
        <a:buFont typeface="Wingdings 2" pitchFamily="18" charset="2"/>
        <a:buChar char=""/>
        <a:defRPr sz="1500" kern="1200">
          <a:solidFill>
            <a:schemeClr val="tx1">
              <a:lumMod val="65000"/>
              <a:lumOff val="35000"/>
            </a:schemeClr>
          </a:solidFill>
          <a:latin typeface="+mn-lt"/>
          <a:ea typeface="+mn-ea"/>
          <a:cs typeface="+mn-cs"/>
        </a:defRPr>
      </a:lvl1pPr>
      <a:lvl2pPr marL="5143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350" kern="1200">
          <a:solidFill>
            <a:schemeClr val="tx1">
              <a:lumMod val="65000"/>
              <a:lumOff val="35000"/>
            </a:schemeClr>
          </a:solidFill>
          <a:latin typeface="+mn-lt"/>
          <a:ea typeface="+mn-ea"/>
          <a:cs typeface="+mn-cs"/>
        </a:defRPr>
      </a:lvl2pPr>
      <a:lvl3pPr marL="8572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200" kern="1200">
          <a:solidFill>
            <a:schemeClr val="tx1">
              <a:lumMod val="65000"/>
              <a:lumOff val="35000"/>
            </a:schemeClr>
          </a:solidFill>
          <a:latin typeface="+mn-lt"/>
          <a:ea typeface="+mn-ea"/>
          <a:cs typeface="+mn-cs"/>
        </a:defRPr>
      </a:lvl3pPr>
      <a:lvl4pPr marL="12001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4pPr>
      <a:lvl5pPr marL="1543050" indent="-13716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5pPr>
      <a:lvl6pPr marL="18859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6pPr>
      <a:lvl7pPr marL="22288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7pPr>
      <a:lvl8pPr marL="25717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8pPr>
      <a:lvl9pPr marL="2914650" indent="-171450" algn="l" defTabSz="685800" rtl="0" eaLnBrk="1" latinLnBrk="0" hangingPunct="1">
        <a:lnSpc>
          <a:spcPct val="90000"/>
        </a:lnSpc>
        <a:spcBef>
          <a:spcPts val="188"/>
        </a:spcBef>
        <a:spcAft>
          <a:spcPts val="188"/>
        </a:spcAft>
        <a:buClr>
          <a:schemeClr val="accent1"/>
        </a:buClr>
        <a:buFont typeface="Wingdings 2" pitchFamily="18" charset="2"/>
        <a:buChar char=""/>
        <a:defRPr sz="1050" kern="120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tiff"/></Relationships>
</file>

<file path=ppt/slides/_rels/slide14.xml.rels><?xml version="1.0" encoding="UTF-8" standalone="yes"?>
<Relationships xmlns="http://schemas.openxmlformats.org/package/2006/relationships"><Relationship Id="rId3" Type="http://schemas.openxmlformats.org/officeDocument/2006/relationships/image" Target="../media/image44.emf"/><Relationship Id="rId7"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chart" Target="../charts/chart2.xm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9.xml"/><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5.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28.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7.xml"/><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microsoft.com/office/2007/relationships/hdphoto" Target="../media/hdphoto1.wdp"/><Relationship Id="rId11" Type="http://schemas.openxmlformats.org/officeDocument/2006/relationships/image" Target="../media/image35.png"/><Relationship Id="rId5" Type="http://schemas.openxmlformats.org/officeDocument/2006/relationships/image" Target="../media/image30.jpeg"/><Relationship Id="rId10" Type="http://schemas.openxmlformats.org/officeDocument/2006/relationships/image" Target="../media/image34.png"/><Relationship Id="rId4" Type="http://schemas.openxmlformats.org/officeDocument/2006/relationships/image" Target="../media/image29.jpeg"/><Relationship Id="rId9"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2"/>
          <p:cNvSpPr/>
          <p:nvPr/>
        </p:nvSpPr>
        <p:spPr>
          <a:xfrm>
            <a:off x="0" y="4407669"/>
            <a:ext cx="9144000" cy="735831"/>
          </a:xfrm>
          <a:prstGeom prst="rect">
            <a:avLst/>
          </a:prstGeom>
          <a:blipFill>
            <a:blip r:embed="rId3" cstate="print">
              <a:duotone>
                <a:schemeClr val="accent1">
                  <a:shade val="45000"/>
                  <a:satMod val="135000"/>
                </a:schemeClr>
                <a:prstClr val="white"/>
              </a:duotone>
            </a:blip>
            <a:srcRect/>
            <a:stretch>
              <a:fillRect l="-21182" t="-588326"/>
            </a:stretch>
          </a:blipFill>
        </p:spPr>
        <p:txBody>
          <a:bodyPr wrap="square" lIns="0" tIns="0" rIns="0" bIns="0" rtlCol="0"/>
          <a:lstStyle/>
          <a:p>
            <a:endParaRPr/>
          </a:p>
        </p:txBody>
      </p:sp>
      <p:sp>
        <p:nvSpPr>
          <p:cNvPr id="3" name="Subtitle 2"/>
          <p:cNvSpPr>
            <a:spLocks noGrp="1"/>
          </p:cNvSpPr>
          <p:nvPr>
            <p:ph type="subTitle" idx="1"/>
          </p:nvPr>
        </p:nvSpPr>
        <p:spPr/>
        <p:txBody>
          <a:bodyPr/>
          <a:lstStyle/>
          <a:p>
            <a:endParaRPr lang="en-US" dirty="0"/>
          </a:p>
          <a:p>
            <a:endParaRPr lang="en-US" dirty="0"/>
          </a:p>
        </p:txBody>
      </p:sp>
      <p:pic>
        <p:nvPicPr>
          <p:cNvPr id="14" name="Picture 13">
            <a:extLst>
              <a:ext uri="{FF2B5EF4-FFF2-40B4-BE49-F238E27FC236}">
                <a16:creationId xmlns:a16="http://schemas.microsoft.com/office/drawing/2014/main" xmlns="" id="{53F5AC04-522E-C702-4854-300DA7D92255}"/>
              </a:ext>
            </a:extLst>
          </p:cNvPr>
          <p:cNvPicPr>
            <a:picLocks noChangeAspect="1"/>
          </p:cNvPicPr>
          <p:nvPr/>
        </p:nvPicPr>
        <p:blipFill>
          <a:blip r:embed="rId4"/>
          <a:srcRect l="17203" t="26042" r="17203" b="7292"/>
          <a:stretch/>
        </p:blipFill>
        <p:spPr>
          <a:xfrm>
            <a:off x="734076" y="831551"/>
            <a:ext cx="5782390" cy="33042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6444208" y="1763897"/>
            <a:ext cx="3168352" cy="96949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3600" b="1" spc="50" dirty="0" smtClean="0">
                <a:ln w="11430"/>
                <a:solidFill>
                  <a:srgbClr val="FF9900"/>
                </a:solidFill>
                <a:latin typeface="Arial Black" pitchFamily="34" charset="0"/>
              </a:rPr>
              <a:t>PROFIL</a:t>
            </a:r>
            <a:endParaRPr lang="id-ID" sz="3600" b="1" spc="50" dirty="0" smtClean="0">
              <a:ln w="11430"/>
              <a:solidFill>
                <a:srgbClr val="FF9900"/>
              </a:solidFill>
              <a:latin typeface="Arial Black" pitchFamily="34" charset="0"/>
            </a:endParaRPr>
          </a:p>
          <a:p>
            <a:pPr algn="ctr"/>
            <a:r>
              <a:rPr lang="id-ID" sz="2100" b="1" spc="50" dirty="0" smtClean="0">
                <a:ln w="11430"/>
                <a:latin typeface="Arial Black" pitchFamily="34" charset="0"/>
              </a:rPr>
              <a:t>2026</a:t>
            </a:r>
            <a:endParaRPr lang="id-ID" sz="2100" b="1" spc="50" dirty="0" smtClean="0">
              <a:ln w="11430"/>
              <a:latin typeface="Arial Black" pitchFamily="34" charset="0"/>
            </a:endParaRPr>
          </a:p>
        </p:txBody>
      </p:sp>
      <p:sp>
        <p:nvSpPr>
          <p:cNvPr id="10" name="TextBox 9"/>
          <p:cNvSpPr txBox="1"/>
          <p:nvPr/>
        </p:nvSpPr>
        <p:spPr>
          <a:xfrm>
            <a:off x="5580112" y="4486349"/>
            <a:ext cx="4176464" cy="461665"/>
          </a:xfrm>
          <a:prstGeom prst="rect">
            <a:avLst/>
          </a:prstGeom>
          <a:noFill/>
        </p:spPr>
        <p:txBody>
          <a:bodyPr wrap="square">
            <a:spAutoFit/>
          </a:bodyPr>
          <a:lstStyle/>
          <a:p>
            <a:pPr algn="ctr" latinLnBrk="1">
              <a:defRPr/>
            </a:pPr>
            <a:r>
              <a:rPr lang="id-ID" sz="2400" dirty="0">
                <a:effectLst>
                  <a:outerShdw blurRad="50800" dist="38100" algn="l" rotWithShape="0">
                    <a:prstClr val="black">
                      <a:alpha val="40000"/>
                    </a:prstClr>
                  </a:outerShdw>
                </a:effectLst>
                <a:latin typeface="Aharoni" pitchFamily="2" charset="-79"/>
                <a:cs typeface="Aharoni" pitchFamily="2" charset="-79"/>
              </a:rPr>
              <a:t>RSUD PETALA BUMI</a:t>
            </a:r>
          </a:p>
        </p:txBody>
      </p:sp>
      <p:sp>
        <p:nvSpPr>
          <p:cNvPr id="9" name="TextBox 8"/>
          <p:cNvSpPr txBox="1"/>
          <p:nvPr/>
        </p:nvSpPr>
        <p:spPr>
          <a:xfrm>
            <a:off x="5796136" y="4752066"/>
            <a:ext cx="3457871" cy="338554"/>
          </a:xfrm>
          <a:prstGeom prst="rect">
            <a:avLst/>
          </a:prstGeom>
          <a:noFill/>
        </p:spPr>
        <p:txBody>
          <a:bodyPr wrap="none" rtlCol="0">
            <a:spAutoFit/>
          </a:bodyPr>
          <a:lstStyle/>
          <a:p>
            <a:pPr algn="ctr"/>
            <a:r>
              <a:rPr lang="id-ID" sz="1600" b="1" dirty="0">
                <a:cs typeface="Arial" pitchFamily="34" charset="0"/>
              </a:rPr>
              <a:t>Jl. Dr. Soetomo No. 65 Pekanbaru</a:t>
            </a:r>
          </a:p>
        </p:txBody>
      </p:sp>
      <p:sp>
        <p:nvSpPr>
          <p:cNvPr id="6" name="L-Shape 5"/>
          <p:cNvSpPr/>
          <p:nvPr/>
        </p:nvSpPr>
        <p:spPr>
          <a:xfrm rot="5400000">
            <a:off x="2000854" y="-1999646"/>
            <a:ext cx="5142292" cy="9144000"/>
          </a:xfrm>
          <a:prstGeom prst="corner">
            <a:avLst>
              <a:gd name="adj1" fmla="val 13636"/>
              <a:gd name="adj2" fmla="val 2623"/>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0101" y="91730"/>
            <a:ext cx="779015" cy="822104"/>
          </a:xfrm>
          <a:prstGeom prst="rect">
            <a:avLst/>
          </a:prstGeom>
        </p:spPr>
      </p:pic>
    </p:spTree>
    <p:extLst>
      <p:ext uri="{BB962C8B-B14F-4D97-AF65-F5344CB8AC3E}">
        <p14:creationId xmlns:p14="http://schemas.microsoft.com/office/powerpoint/2010/main" val="450684244"/>
      </p:ext>
    </p:extLst>
  </p:cSld>
  <p:clrMapOvr>
    <a:masterClrMapping/>
  </p:clrMapOvr>
  <p:transition spd="slow">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46958309"/>
              </p:ext>
            </p:extLst>
          </p:nvPr>
        </p:nvGraphicFramePr>
        <p:xfrm>
          <a:off x="203361" y="1443676"/>
          <a:ext cx="7230019" cy="2722995"/>
        </p:xfrm>
        <a:graphic>
          <a:graphicData uri="http://schemas.openxmlformats.org/drawingml/2006/table">
            <a:tbl>
              <a:tblPr>
                <a:effectLst/>
                <a:tableStyleId>{5C22544A-7EE6-4342-B048-85BDC9FD1C3A}</a:tableStyleId>
              </a:tblPr>
              <a:tblGrid>
                <a:gridCol w="820050">
                  <a:extLst>
                    <a:ext uri="{9D8B030D-6E8A-4147-A177-3AD203B41FA5}">
                      <a16:colId xmlns="" xmlns:a16="http://schemas.microsoft.com/office/drawing/2014/main" val="20000"/>
                    </a:ext>
                  </a:extLst>
                </a:gridCol>
                <a:gridCol w="557237">
                  <a:extLst>
                    <a:ext uri="{9D8B030D-6E8A-4147-A177-3AD203B41FA5}">
                      <a16:colId xmlns="" xmlns:a16="http://schemas.microsoft.com/office/drawing/2014/main" val="20001"/>
                    </a:ext>
                  </a:extLst>
                </a:gridCol>
                <a:gridCol w="495873">
                  <a:extLst>
                    <a:ext uri="{9D8B030D-6E8A-4147-A177-3AD203B41FA5}">
                      <a16:colId xmlns="" xmlns:a16="http://schemas.microsoft.com/office/drawing/2014/main" val="20008"/>
                    </a:ext>
                  </a:extLst>
                </a:gridCol>
                <a:gridCol w="495873">
                  <a:extLst>
                    <a:ext uri="{9D8B030D-6E8A-4147-A177-3AD203B41FA5}">
                      <a16:colId xmlns="" xmlns:a16="http://schemas.microsoft.com/office/drawing/2014/main" val="20009"/>
                    </a:ext>
                  </a:extLst>
                </a:gridCol>
                <a:gridCol w="495873">
                  <a:extLst>
                    <a:ext uri="{9D8B030D-6E8A-4147-A177-3AD203B41FA5}">
                      <a16:colId xmlns="" xmlns:a16="http://schemas.microsoft.com/office/drawing/2014/main" val="20010"/>
                    </a:ext>
                  </a:extLst>
                </a:gridCol>
                <a:gridCol w="495873">
                  <a:extLst>
                    <a:ext uri="{9D8B030D-6E8A-4147-A177-3AD203B41FA5}">
                      <a16:colId xmlns="" xmlns:a16="http://schemas.microsoft.com/office/drawing/2014/main" val="20011"/>
                    </a:ext>
                  </a:extLst>
                </a:gridCol>
                <a:gridCol w="495873">
                  <a:extLst>
                    <a:ext uri="{9D8B030D-6E8A-4147-A177-3AD203B41FA5}">
                      <a16:colId xmlns="" xmlns:a16="http://schemas.microsoft.com/office/drawing/2014/main" val="20012"/>
                    </a:ext>
                  </a:extLst>
                </a:gridCol>
                <a:gridCol w="495873">
                  <a:extLst>
                    <a:ext uri="{9D8B030D-6E8A-4147-A177-3AD203B41FA5}">
                      <a16:colId xmlns="" xmlns:a16="http://schemas.microsoft.com/office/drawing/2014/main" val="20013"/>
                    </a:ext>
                  </a:extLst>
                </a:gridCol>
                <a:gridCol w="495873">
                  <a:extLst>
                    <a:ext uri="{9D8B030D-6E8A-4147-A177-3AD203B41FA5}">
                      <a16:colId xmlns="" xmlns:a16="http://schemas.microsoft.com/office/drawing/2014/main" val="20014"/>
                    </a:ext>
                  </a:extLst>
                </a:gridCol>
                <a:gridCol w="495873">
                  <a:extLst>
                    <a:ext uri="{9D8B030D-6E8A-4147-A177-3AD203B41FA5}">
                      <a16:colId xmlns="" xmlns:a16="http://schemas.microsoft.com/office/drawing/2014/main" val="20015"/>
                    </a:ext>
                  </a:extLst>
                </a:gridCol>
                <a:gridCol w="495873">
                  <a:extLst>
                    <a:ext uri="{9D8B030D-6E8A-4147-A177-3AD203B41FA5}">
                      <a16:colId xmlns="" xmlns:a16="http://schemas.microsoft.com/office/drawing/2014/main" val="20016"/>
                    </a:ext>
                  </a:extLst>
                </a:gridCol>
                <a:gridCol w="375615">
                  <a:extLst>
                    <a:ext uri="{9D8B030D-6E8A-4147-A177-3AD203B41FA5}">
                      <a16:colId xmlns="" xmlns:a16="http://schemas.microsoft.com/office/drawing/2014/main" val="20017"/>
                    </a:ext>
                  </a:extLst>
                </a:gridCol>
                <a:gridCol w="616130">
                  <a:extLst>
                    <a:ext uri="{9D8B030D-6E8A-4147-A177-3AD203B41FA5}">
                      <a16:colId xmlns="" xmlns:a16="http://schemas.microsoft.com/office/drawing/2014/main" val="4168895063"/>
                    </a:ext>
                  </a:extLst>
                </a:gridCol>
                <a:gridCol w="398130">
                  <a:extLst>
                    <a:ext uri="{9D8B030D-6E8A-4147-A177-3AD203B41FA5}">
                      <a16:colId xmlns="" xmlns:a16="http://schemas.microsoft.com/office/drawing/2014/main" val="20018"/>
                    </a:ext>
                  </a:extLst>
                </a:gridCol>
              </a:tblGrid>
              <a:tr h="512492">
                <a:tc rowSpan="2">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Sasaran Strategis</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rowSpan="2">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Indikator Kinerja</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gridSpan="3">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Tahun 202</a:t>
                      </a:r>
                      <a:r>
                        <a:rPr lang="en-US" altLang="id-ID" sz="800" b="1" u="none" strike="noStrike" dirty="0">
                          <a:solidFill>
                            <a:schemeClr val="tx1"/>
                          </a:solidFill>
                          <a:effectLst/>
                          <a:latin typeface="Arial Narrow" panose="020B0606020202030204" pitchFamily="34" charset="0"/>
                          <a:cs typeface="Arial" panose="020B0604020202020204" pitchFamily="34" charset="0"/>
                        </a:rPr>
                        <a:t>2</a:t>
                      </a: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hMerge="1">
                  <a:txBody>
                    <a:bodyPr/>
                    <a:lstStyle/>
                    <a:p>
                      <a:endParaRPr lang="en-US"/>
                    </a:p>
                  </a:txBody>
                  <a:tcPr/>
                </a:tc>
                <a:tc hMerge="1">
                  <a:txBody>
                    <a:bodyPr/>
                    <a:lstStyle/>
                    <a:p>
                      <a:endParaRPr lang="en-US"/>
                    </a:p>
                  </a:txBody>
                  <a:tcPr/>
                </a:tc>
                <a:tc gridSpan="3">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Tahun 202</a:t>
                      </a:r>
                      <a:r>
                        <a:rPr lang="en-US" sz="800" b="1" u="none" strike="noStrike" dirty="0">
                          <a:solidFill>
                            <a:schemeClr val="tx1"/>
                          </a:solidFill>
                          <a:effectLst/>
                          <a:latin typeface="Arial Narrow" panose="020B0606020202030204" pitchFamily="34" charset="0"/>
                          <a:cs typeface="Arial" panose="020B0604020202020204" pitchFamily="34" charset="0"/>
                        </a:rPr>
                        <a:t>3</a:t>
                      </a: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hMerge="1">
                  <a:txBody>
                    <a:bodyPr/>
                    <a:lstStyle/>
                    <a:p>
                      <a:endParaRPr lang="en-US"/>
                    </a:p>
                  </a:txBody>
                  <a:tcPr>
                    <a:gradFill flip="none" rotWithShape="1">
                      <a:gsLst>
                        <a:gs pos="0">
                          <a:srgbClr val="32763D">
                            <a:alpha val="41000"/>
                          </a:srgbClr>
                        </a:gs>
                        <a:gs pos="100000">
                          <a:schemeClr val="bg1"/>
                        </a:gs>
                      </a:gsLst>
                      <a:lin ang="5400000" scaled="1"/>
                      <a:tileRect/>
                    </a:gradFill>
                  </a:tcPr>
                </a:tc>
                <a:tc hMerge="1">
                  <a:txBody>
                    <a:bodyPr/>
                    <a:lstStyle/>
                    <a:p>
                      <a:endParaRPr lang="en-US"/>
                    </a:p>
                  </a:txBody>
                  <a:tcPr>
                    <a:gradFill flip="none" rotWithShape="1">
                      <a:gsLst>
                        <a:gs pos="0">
                          <a:srgbClr val="32763D">
                            <a:alpha val="41000"/>
                          </a:srgbClr>
                        </a:gs>
                        <a:gs pos="100000">
                          <a:schemeClr val="bg1"/>
                        </a:gs>
                      </a:gsLst>
                      <a:lin ang="5400000" scaled="1"/>
                      <a:tileRect/>
                    </a:gradFill>
                  </a:tcPr>
                </a:tc>
                <a:tc gridSpan="3">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r>
                        <a:rPr lang="id-ID" altLang="id-ID" sz="800" b="1" i="0" u="none" strike="noStrike" dirty="0">
                          <a:solidFill>
                            <a:schemeClr val="tx1"/>
                          </a:solidFill>
                          <a:effectLst/>
                          <a:latin typeface="Arial Narrow" panose="020B0606020202030204" pitchFamily="34" charset="0"/>
                          <a:cs typeface="Arial" panose="020B0604020202020204" pitchFamily="34" charset="0"/>
                        </a:rPr>
                        <a:t>Tahun 2024</a:t>
                      </a: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hMerge="1">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solidFill>
                      <a:srgbClr val="FF9966"/>
                    </a:solidFill>
                  </a:tcPr>
                </a:tc>
                <a:tc hMerge="1">
                  <a:txBody>
                    <a:bodyPr/>
                    <a:lstStyle/>
                    <a:p>
                      <a:pPr algn="ctr" fontAlgn="ct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solidFill>
                      <a:srgbClr val="FF9966"/>
                    </a:solidFill>
                  </a:tcPr>
                </a:tc>
                <a:tc gridSpan="3">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r>
                        <a:rPr lang="id-ID" altLang="id-ID" sz="800" b="1" i="0" u="none" strike="noStrike" dirty="0">
                          <a:solidFill>
                            <a:schemeClr val="tx1"/>
                          </a:solidFill>
                          <a:effectLst/>
                          <a:latin typeface="Arial Narrow" panose="020B0606020202030204" pitchFamily="34" charset="0"/>
                          <a:cs typeface="Arial" panose="020B0604020202020204" pitchFamily="34" charset="0"/>
                        </a:rPr>
                        <a:t>Tahun </a:t>
                      </a:r>
                      <a:r>
                        <a:rPr lang="id-ID" altLang="id-ID" sz="800" b="1" i="0" u="none" strike="noStrike" dirty="0" smtClean="0">
                          <a:solidFill>
                            <a:schemeClr val="tx1"/>
                          </a:solidFill>
                          <a:effectLst/>
                          <a:latin typeface="Arial Narrow" panose="020B0606020202030204" pitchFamily="34" charset="0"/>
                          <a:cs typeface="Arial" panose="020B0604020202020204" pitchFamily="34" charset="0"/>
                        </a:rPr>
                        <a:t>2025</a:t>
                      </a: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hMerge="1">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rgbClr val="FF9966"/>
                    </a:solidFill>
                  </a:tcPr>
                </a:tc>
                <a:tc hMerge="1">
                  <a:txBody>
                    <a:bodyPr/>
                    <a:lstStyle/>
                    <a:p>
                      <a:pPr algn="ctr" fontAlgn="ctr"/>
                      <a:endParaRPr lang="en-US" altLang="id-ID"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rgbClr val="FF9966"/>
                    </a:solidFill>
                  </a:tcPr>
                </a:tc>
                <a:extLst>
                  <a:ext uri="{0D108BD9-81ED-4DB2-BD59-A6C34878D82A}">
                    <a16:rowId xmlns="" xmlns:a16="http://schemas.microsoft.com/office/drawing/2014/main" val="10000"/>
                  </a:ext>
                </a:extLst>
              </a:tr>
              <a:tr h="807206">
                <a:tc vMerge="1">
                  <a:txBody>
                    <a:bodyPr/>
                    <a:lstStyle/>
                    <a:p>
                      <a:endParaRPr lang="en-US"/>
                    </a:p>
                  </a:txBody>
                  <a:tcPr/>
                </a:tc>
                <a:tc vMerge="1">
                  <a:txBody>
                    <a:bodyPr/>
                    <a:lstStyle/>
                    <a:p>
                      <a:endParaRPr lang="en-US"/>
                    </a:p>
                  </a:txBody>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Target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Realisasi</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Capaian Kinerja (%)</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Target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Realisasi</a:t>
                      </a:r>
                      <a:endParaRPr lang="en-US" sz="800" b="1"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u="none" strike="noStrike" dirty="0">
                          <a:solidFill>
                            <a:schemeClr val="tx1"/>
                          </a:solidFill>
                          <a:effectLst/>
                          <a:latin typeface="Arial Narrow" panose="020B0606020202030204" pitchFamily="34" charset="0"/>
                          <a:cs typeface="Arial" panose="020B0604020202020204" pitchFamily="34" charset="0"/>
                        </a:rPr>
                        <a:t>Capaian Kinerja (%)</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algn="ctr" fontAlgn="ctr"/>
                      <a:r>
                        <a:rPr lang="id-ID" sz="800" b="1" i="0" u="none" strike="noStrike" dirty="0">
                          <a:solidFill>
                            <a:schemeClr val="tx1"/>
                          </a:solidFill>
                          <a:effectLst/>
                          <a:latin typeface="Arial Narrow" panose="020B0606020202030204" pitchFamily="34" charset="0"/>
                          <a:cs typeface="Arial" panose="020B0604020202020204" pitchFamily="34" charset="0"/>
                        </a:rPr>
                        <a:t>Target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r>
                        <a:rPr lang="id-ID" sz="800" b="1" u="none" strike="noStrike" dirty="0" smtClean="0">
                          <a:solidFill>
                            <a:schemeClr val="tx1"/>
                          </a:solidFill>
                          <a:effectLst/>
                          <a:latin typeface="Arial Narrow" panose="020B0606020202030204" pitchFamily="34" charset="0"/>
                          <a:cs typeface="Arial" panose="020B0604020202020204" pitchFamily="34" charset="0"/>
                        </a:rPr>
                        <a:t>Realisasi  </a:t>
                      </a:r>
                      <a:r>
                        <a:rPr lang="id-ID" sz="800" b="1" u="none" strike="noStrike" baseline="0" dirty="0" smtClean="0">
                          <a:solidFill>
                            <a:schemeClr val="tx1"/>
                          </a:solidFill>
                          <a:effectLst/>
                          <a:latin typeface="Arial Narrow" panose="020B0606020202030204" pitchFamily="34" charset="0"/>
                          <a:cs typeface="Arial" panose="020B0604020202020204" pitchFamily="34" charset="0"/>
                        </a:rPr>
                        <a: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d-ID" sz="800" b="1" u="none" strike="noStrike" dirty="0">
                          <a:solidFill>
                            <a:schemeClr val="tx1"/>
                          </a:solidFill>
                          <a:effectLst/>
                          <a:latin typeface="Arial Narrow" panose="020B0606020202030204" pitchFamily="34" charset="0"/>
                          <a:cs typeface="Arial" panose="020B0604020202020204" pitchFamily="34" charset="0"/>
                        </a:rPr>
                        <a:t>Capaian</a:t>
                      </a:r>
                      <a:r>
                        <a:rPr lang="id-ID" sz="800" b="1" u="none" strike="noStrike" baseline="0" dirty="0">
                          <a:solidFill>
                            <a:schemeClr val="tx1"/>
                          </a:solidFill>
                          <a:effectLst/>
                          <a:latin typeface="Arial Narrow" panose="020B0606020202030204" pitchFamily="34" charset="0"/>
                          <a:cs typeface="Arial" panose="020B0604020202020204" pitchFamily="34" charset="0"/>
                        </a:rPr>
                        <a:t> Kinerja (%)</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algn="ctr" fontAlgn="ctr"/>
                      <a:r>
                        <a:rPr lang="id-ID" sz="800" b="1" i="0" u="none" strike="noStrike" dirty="0">
                          <a:solidFill>
                            <a:schemeClr val="tx1"/>
                          </a:solidFill>
                          <a:effectLst/>
                          <a:latin typeface="Arial Narrow" panose="020B0606020202030204" pitchFamily="34" charset="0"/>
                          <a:cs typeface="Arial" panose="020B0604020202020204" pitchFamily="34" charset="0"/>
                        </a:rPr>
                        <a:t>Target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eaLnBrk="1" fontAlgn="ctr" latinLnBrk="0" hangingPunct="1">
                        <a:lnSpc>
                          <a:spcPct val="100000"/>
                        </a:lnSpc>
                        <a:spcBef>
                          <a:spcPct val="0"/>
                        </a:spcBef>
                        <a:spcAft>
                          <a:spcPct val="0"/>
                        </a:spcAft>
                        <a:buClrTx/>
                        <a:buSzTx/>
                        <a:buFont typeface="Arial" panose="020B0604020202020204" pitchFamily="34" charset="0"/>
                        <a:buNone/>
                        <a:tabLst/>
                        <a:defRPr/>
                      </a:pPr>
                      <a:r>
                        <a:rPr lang="id-ID" sz="800" b="1" u="none" strike="noStrike" dirty="0">
                          <a:solidFill>
                            <a:schemeClr val="tx1"/>
                          </a:solidFill>
                          <a:effectLst/>
                          <a:latin typeface="Arial Narrow" panose="020B0606020202030204" pitchFamily="34" charset="0"/>
                          <a:cs typeface="Arial" panose="020B0604020202020204" pitchFamily="34" charset="0"/>
                        </a:rPr>
                        <a:t>Realisasi</a:t>
                      </a:r>
                      <a:r>
                        <a:rPr lang="id-ID" sz="800" b="1" u="none" strike="noStrike" baseline="0" dirty="0">
                          <a:solidFill>
                            <a:schemeClr val="tx1"/>
                          </a:solidFill>
                          <a:effectLst/>
                          <a:latin typeface="Arial Narrow" panose="020B0606020202030204" pitchFamily="34" charset="0"/>
                          <a:cs typeface="Arial" panose="020B0604020202020204" pitchFamily="34" charset="0"/>
                        </a:rPr>
                        <a:t>(%)</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id-ID" sz="800" b="1" u="none" strike="noStrike" dirty="0">
                          <a:solidFill>
                            <a:schemeClr val="tx1"/>
                          </a:solidFill>
                          <a:effectLst/>
                          <a:latin typeface="Arial Narrow" panose="020B0606020202030204" pitchFamily="34" charset="0"/>
                          <a:cs typeface="Arial" panose="020B0604020202020204" pitchFamily="34" charset="0"/>
                        </a:rPr>
                        <a:t>Capaian</a:t>
                      </a:r>
                      <a:r>
                        <a:rPr lang="id-ID" sz="800" b="1" u="none" strike="noStrike" baseline="0" dirty="0">
                          <a:solidFill>
                            <a:schemeClr val="tx1"/>
                          </a:solidFill>
                          <a:effectLst/>
                          <a:latin typeface="Arial Narrow" panose="020B0606020202030204" pitchFamily="34" charset="0"/>
                          <a:cs typeface="Arial" panose="020B0604020202020204" pitchFamily="34" charset="0"/>
                        </a:rPr>
                        <a:t> Kinerja (%)</a:t>
                      </a:r>
                      <a:endParaRPr lang="en-US" sz="800" b="1" i="0" u="none" strike="noStrike" dirty="0">
                        <a:solidFill>
                          <a:schemeClr val="tx1"/>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accent5">
                        <a:lumMod val="40000"/>
                        <a:lumOff val="60000"/>
                      </a:schemeClr>
                    </a:solidFill>
                  </a:tcPr>
                </a:tc>
                <a:extLst>
                  <a:ext uri="{0D108BD9-81ED-4DB2-BD59-A6C34878D82A}">
                    <a16:rowId xmlns="" xmlns:a16="http://schemas.microsoft.com/office/drawing/2014/main" val="10001"/>
                  </a:ext>
                </a:extLst>
              </a:tr>
              <a:tr h="1403297">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fontAlgn="ctr"/>
                      <a:r>
                        <a:rPr lang="id-ID" sz="900" b="1" u="none" strike="noStrike" dirty="0">
                          <a:effectLst/>
                          <a:latin typeface="Arial Narrow" panose="020B0606020202030204" pitchFamily="34" charset="0"/>
                          <a:cs typeface="Arial" panose="020B0604020202020204" pitchFamily="34" charset="0"/>
                        </a:rPr>
                        <a:t>Meningkat nya Mutu Pelayanan Kesehatan dan Pusat Rujukan Rumah Sakit</a:t>
                      </a:r>
                      <a:endParaRPr lang="en-US" sz="9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l" fontAlgn="ctr"/>
                      <a:r>
                        <a:rPr lang="en-US" sz="900" b="1" u="none" strike="noStrike" dirty="0" err="1">
                          <a:effectLst/>
                          <a:latin typeface="Arial Narrow" panose="020B0606020202030204" pitchFamily="34" charset="0"/>
                          <a:cs typeface="Arial" panose="020B0604020202020204" pitchFamily="34" charset="0"/>
                        </a:rPr>
                        <a:t>Indeks</a:t>
                      </a:r>
                      <a:r>
                        <a:rPr lang="en-US" sz="900" b="1" u="none" strike="noStrike" dirty="0">
                          <a:effectLst/>
                          <a:latin typeface="Arial Narrow" panose="020B0606020202030204" pitchFamily="34" charset="0"/>
                          <a:cs typeface="Arial" panose="020B0604020202020204" pitchFamily="34" charset="0"/>
                        </a:rPr>
                        <a:t> </a:t>
                      </a:r>
                      <a:r>
                        <a:rPr lang="en-US" sz="900" b="1" u="none" strike="noStrike" dirty="0" err="1">
                          <a:effectLst/>
                          <a:latin typeface="Arial Narrow" panose="020B0606020202030204" pitchFamily="34" charset="0"/>
                          <a:cs typeface="Arial" panose="020B0604020202020204" pitchFamily="34" charset="0"/>
                        </a:rPr>
                        <a:t>Kepuasan</a:t>
                      </a:r>
                      <a:r>
                        <a:rPr lang="en-US" sz="900" b="1" u="none" strike="noStrike" dirty="0">
                          <a:effectLst/>
                          <a:latin typeface="Arial Narrow" panose="020B0606020202030204" pitchFamily="34" charset="0"/>
                          <a:cs typeface="Arial" panose="020B0604020202020204" pitchFamily="34" charset="0"/>
                        </a:rPr>
                        <a:t> </a:t>
                      </a:r>
                      <a:r>
                        <a:rPr lang="en-US" sz="900" b="1" u="none" strike="noStrike" dirty="0" err="1">
                          <a:effectLst/>
                          <a:latin typeface="Arial Narrow" panose="020B0606020202030204" pitchFamily="34" charset="0"/>
                          <a:cs typeface="Arial" panose="020B0604020202020204" pitchFamily="34" charset="0"/>
                        </a:rPr>
                        <a:t>Pelanggan</a:t>
                      </a:r>
                      <a:endParaRPr lang="en-US" sz="9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92%</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81,98%</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defPPr>
                        <a:defRPr lang="en-US">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89,10%</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89%</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81,32</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91,37</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90%</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90,67%</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800" b="1" i="0" u="none" strike="noStrike" dirty="0">
                          <a:solidFill>
                            <a:srgbClr val="000000"/>
                          </a:solidFill>
                          <a:effectLst/>
                          <a:latin typeface="Arial Narrow" panose="020B0606020202030204" pitchFamily="34" charset="0"/>
                          <a:cs typeface="Arial" panose="020B0604020202020204" pitchFamily="34" charset="0"/>
                        </a:rPr>
                        <a:t>100,74</a:t>
                      </a:r>
                      <a:endParaRPr lang="en-US" sz="8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1000" b="1" i="0" u="none" strike="noStrike" dirty="0" smtClean="0">
                          <a:solidFill>
                            <a:srgbClr val="000000"/>
                          </a:solidFill>
                          <a:effectLst/>
                          <a:latin typeface="Arial Narrow" panose="020B0606020202030204" pitchFamily="34" charset="0"/>
                          <a:cs typeface="Arial" panose="020B0604020202020204" pitchFamily="34" charset="0"/>
                        </a:rPr>
                        <a:t>95%</a:t>
                      </a:r>
                      <a:endParaRPr lang="en-US" sz="10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1000" b="1" i="0" u="none" strike="noStrike" dirty="0" smtClean="0">
                          <a:solidFill>
                            <a:srgbClr val="000000"/>
                          </a:solidFill>
                          <a:effectLst/>
                          <a:latin typeface="Arial Narrow" panose="020B0606020202030204" pitchFamily="34" charset="0"/>
                          <a:cs typeface="Arial" panose="020B0604020202020204" pitchFamily="34" charset="0"/>
                        </a:rPr>
                        <a:t>93,04%</a:t>
                      </a:r>
                      <a:endParaRPr lang="en-US" sz="10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tc>
                  <a:txBody>
                    <a:bodyPr/>
                    <a:lstStyle/>
                    <a:p>
                      <a:pPr algn="ctr" fontAlgn="ctr"/>
                      <a:r>
                        <a:rPr lang="id-ID" sz="1000" b="1" i="0" u="none" strike="noStrike" dirty="0" smtClean="0">
                          <a:solidFill>
                            <a:srgbClr val="000000"/>
                          </a:solidFill>
                          <a:effectLst/>
                          <a:latin typeface="Arial Narrow" panose="020B0606020202030204" pitchFamily="34" charset="0"/>
                          <a:cs typeface="Arial" panose="020B0604020202020204" pitchFamily="34" charset="0"/>
                        </a:rPr>
                        <a:t>97,44</a:t>
                      </a:r>
                      <a:endParaRPr lang="en-US" sz="1000" b="1" i="0" u="none" strike="noStrike" dirty="0">
                        <a:solidFill>
                          <a:srgbClr val="000000"/>
                        </a:solidFill>
                        <a:effectLst/>
                        <a:latin typeface="Arial Narrow" panose="020B0606020202030204" pitchFamily="34" charset="0"/>
                        <a:cs typeface="Arial" panose="020B0604020202020204" pitchFamily="34" charset="0"/>
                      </a:endParaRPr>
                    </a:p>
                  </a:txBody>
                  <a:tcPr marL="7144" marR="7144" marT="7144" marB="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solidFill>
                      <a:schemeClr val="bg2">
                        <a:lumMod val="20000"/>
                        <a:lumOff val="80000"/>
                      </a:schemeClr>
                    </a:solidFill>
                  </a:tcPr>
                </a:tc>
                <a:extLst>
                  <a:ext uri="{0D108BD9-81ED-4DB2-BD59-A6C34878D82A}">
                    <a16:rowId xmlns="" xmlns:a16="http://schemas.microsoft.com/office/drawing/2014/main" val="10002"/>
                  </a:ext>
                </a:extLst>
              </a:tr>
            </a:tbl>
          </a:graphicData>
        </a:graphic>
      </p:graphicFrame>
      <p:grpSp>
        <p:nvGrpSpPr>
          <p:cNvPr id="6" name="Graphic 1"/>
          <p:cNvGrpSpPr/>
          <p:nvPr/>
        </p:nvGrpSpPr>
        <p:grpSpPr>
          <a:xfrm>
            <a:off x="7525662" y="616913"/>
            <a:ext cx="1543972" cy="2583237"/>
            <a:chOff x="3728834" y="928448"/>
            <a:chExt cx="4733148" cy="4996101"/>
          </a:xfrm>
          <a:effectLst>
            <a:reflection blurRad="6350" stA="50000" endA="300" endPos="55500" dist="101600" dir="5400000" sy="-100000" algn="bl" rotWithShape="0"/>
          </a:effectLst>
        </p:grpSpPr>
        <p:sp>
          <p:nvSpPr>
            <p:cNvPr id="7" name="Freeform: Shape 4"/>
            <p:cNvSpPr/>
            <p:nvPr/>
          </p:nvSpPr>
          <p:spPr>
            <a:xfrm>
              <a:off x="3728834" y="928448"/>
              <a:ext cx="4733148" cy="3534783"/>
            </a:xfrm>
            <a:custGeom>
              <a:avLst/>
              <a:gdLst>
                <a:gd name="connsiteX0" fmla="*/ 2438602 w 4733148"/>
                <a:gd name="connsiteY0" fmla="*/ 1031796 h 3534783"/>
                <a:gd name="connsiteX1" fmla="*/ 2992005 w 4733148"/>
                <a:gd name="connsiteY1" fmla="*/ 1031796 h 3534783"/>
                <a:gd name="connsiteX2" fmla="*/ 3015817 w 4733148"/>
                <a:gd name="connsiteY2" fmla="*/ 1061323 h 3534783"/>
                <a:gd name="connsiteX3" fmla="*/ 2419552 w 4733148"/>
                <a:gd name="connsiteY3" fmla="*/ 2342436 h 3534783"/>
                <a:gd name="connsiteX4" fmla="*/ 263092 w 4733148"/>
                <a:gd name="connsiteY4" fmla="*/ 3288268 h 3534783"/>
                <a:gd name="connsiteX5" fmla="*/ 1155 w 4733148"/>
                <a:gd name="connsiteY5" fmla="*/ 3306366 h 3534783"/>
                <a:gd name="connsiteX6" fmla="*/ 214515 w 4733148"/>
                <a:gd name="connsiteY6" fmla="*/ 3421618 h 3534783"/>
                <a:gd name="connsiteX7" fmla="*/ 2889135 w 4733148"/>
                <a:gd name="connsiteY7" fmla="*/ 3048238 h 3534783"/>
                <a:gd name="connsiteX8" fmla="*/ 4237875 w 4733148"/>
                <a:gd name="connsiteY8" fmla="*/ 1061323 h 3534783"/>
                <a:gd name="connsiteX9" fmla="*/ 4261687 w 4733148"/>
                <a:gd name="connsiteY9" fmla="*/ 1042273 h 3534783"/>
                <a:gd name="connsiteX10" fmla="*/ 4709362 w 4733148"/>
                <a:gd name="connsiteY10" fmla="*/ 1032748 h 3534783"/>
                <a:gd name="connsiteX11" fmla="*/ 4724602 w 4733148"/>
                <a:gd name="connsiteY11" fmla="*/ 989886 h 3534783"/>
                <a:gd name="connsiteX12" fmla="*/ 3617797 w 4733148"/>
                <a:gd name="connsiteY12" fmla="*/ 10716 h 3534783"/>
                <a:gd name="connsiteX13" fmla="*/ 3561600 w 4733148"/>
                <a:gd name="connsiteY13" fmla="*/ 10716 h 3534783"/>
                <a:gd name="connsiteX14" fmla="*/ 2422410 w 4733148"/>
                <a:gd name="connsiteY14" fmla="*/ 988933 h 3534783"/>
                <a:gd name="connsiteX15" fmla="*/ 2438602 w 4733148"/>
                <a:gd name="connsiteY15" fmla="*/ 1031796 h 3534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33148" h="3534783">
                  <a:moveTo>
                    <a:pt x="2438602" y="1031796"/>
                  </a:moveTo>
                  <a:lnTo>
                    <a:pt x="2992005" y="1031796"/>
                  </a:lnTo>
                  <a:cubicBezTo>
                    <a:pt x="3007245" y="1031796"/>
                    <a:pt x="3018675" y="1046083"/>
                    <a:pt x="3015817" y="1061323"/>
                  </a:cubicBezTo>
                  <a:cubicBezTo>
                    <a:pt x="2984385" y="1211818"/>
                    <a:pt x="2820555" y="1909048"/>
                    <a:pt x="2419552" y="2342436"/>
                  </a:cubicBezTo>
                  <a:cubicBezTo>
                    <a:pt x="1795665" y="3017758"/>
                    <a:pt x="1217497" y="3313033"/>
                    <a:pt x="263092" y="3288268"/>
                  </a:cubicBezTo>
                  <a:cubicBezTo>
                    <a:pt x="178320" y="3286363"/>
                    <a:pt x="21157" y="3235881"/>
                    <a:pt x="1155" y="3306366"/>
                  </a:cubicBezTo>
                  <a:cubicBezTo>
                    <a:pt x="-14085" y="3357801"/>
                    <a:pt x="124980" y="3398758"/>
                    <a:pt x="214515" y="3421618"/>
                  </a:cubicBezTo>
                  <a:cubicBezTo>
                    <a:pt x="827925" y="3582591"/>
                    <a:pt x="1936635" y="3655933"/>
                    <a:pt x="2889135" y="3048238"/>
                  </a:cubicBezTo>
                  <a:cubicBezTo>
                    <a:pt x="4054995" y="2304336"/>
                    <a:pt x="4194060" y="1265158"/>
                    <a:pt x="4237875" y="1061323"/>
                  </a:cubicBezTo>
                  <a:cubicBezTo>
                    <a:pt x="4240733" y="1049893"/>
                    <a:pt x="4250258" y="1042273"/>
                    <a:pt x="4261687" y="1042273"/>
                  </a:cubicBezTo>
                  <a:cubicBezTo>
                    <a:pt x="4400752" y="1040368"/>
                    <a:pt x="4607445" y="1035606"/>
                    <a:pt x="4709362" y="1032748"/>
                  </a:cubicBezTo>
                  <a:cubicBezTo>
                    <a:pt x="4731270" y="1031796"/>
                    <a:pt x="4741747" y="1005126"/>
                    <a:pt x="4724602" y="989886"/>
                  </a:cubicBezTo>
                  <a:lnTo>
                    <a:pt x="3617797" y="10716"/>
                  </a:lnTo>
                  <a:cubicBezTo>
                    <a:pt x="3601605" y="-3572"/>
                    <a:pt x="3577792" y="-3572"/>
                    <a:pt x="3561600" y="10716"/>
                  </a:cubicBezTo>
                  <a:lnTo>
                    <a:pt x="2422410" y="988933"/>
                  </a:lnTo>
                  <a:cubicBezTo>
                    <a:pt x="2405265" y="1004173"/>
                    <a:pt x="2415742" y="1031796"/>
                    <a:pt x="2438602" y="1031796"/>
                  </a:cubicBezTo>
                  <a:close/>
                </a:path>
              </a:pathLst>
            </a:custGeom>
            <a:solidFill>
              <a:schemeClr val="accent1"/>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8" name="Freeform: Shape 5"/>
            <p:cNvSpPr/>
            <p:nvPr/>
          </p:nvSpPr>
          <p:spPr>
            <a:xfrm>
              <a:off x="3729037" y="4451031"/>
              <a:ext cx="626745" cy="1473517"/>
            </a:xfrm>
            <a:custGeom>
              <a:avLst/>
              <a:gdLst>
                <a:gd name="connsiteX0" fmla="*/ 4763 w 626745"/>
                <a:gd name="connsiteY0" fmla="*/ 0 h 1473517"/>
                <a:gd name="connsiteX1" fmla="*/ 0 w 626745"/>
                <a:gd name="connsiteY1" fmla="*/ 0 h 1473517"/>
                <a:gd name="connsiteX2" fmla="*/ 0 w 626745"/>
                <a:gd name="connsiteY2" fmla="*/ 1426845 h 1473517"/>
                <a:gd name="connsiteX3" fmla="*/ 46673 w 626745"/>
                <a:gd name="connsiteY3" fmla="*/ 1473518 h 1473517"/>
                <a:gd name="connsiteX4" fmla="*/ 580073 w 626745"/>
                <a:gd name="connsiteY4" fmla="*/ 1473518 h 1473517"/>
                <a:gd name="connsiteX5" fmla="*/ 626745 w 626745"/>
                <a:gd name="connsiteY5" fmla="*/ 1426845 h 1473517"/>
                <a:gd name="connsiteX6" fmla="*/ 626745 w 626745"/>
                <a:gd name="connsiteY6" fmla="*/ 175260 h 1473517"/>
                <a:gd name="connsiteX7" fmla="*/ 221933 w 626745"/>
                <a:gd name="connsiteY7" fmla="*/ 95250 h 1473517"/>
                <a:gd name="connsiteX8" fmla="*/ 4763 w 626745"/>
                <a:gd name="connsiteY8" fmla="*/ 0 h 147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745" h="1473517">
                  <a:moveTo>
                    <a:pt x="4763" y="0"/>
                  </a:moveTo>
                  <a:lnTo>
                    <a:pt x="0" y="0"/>
                  </a:lnTo>
                  <a:lnTo>
                    <a:pt x="0" y="1426845"/>
                  </a:lnTo>
                  <a:cubicBezTo>
                    <a:pt x="0" y="1452563"/>
                    <a:pt x="20955" y="1473518"/>
                    <a:pt x="46673" y="1473518"/>
                  </a:cubicBezTo>
                  <a:lnTo>
                    <a:pt x="580073" y="1473518"/>
                  </a:lnTo>
                  <a:cubicBezTo>
                    <a:pt x="605790" y="1473518"/>
                    <a:pt x="626745" y="1452563"/>
                    <a:pt x="626745" y="1426845"/>
                  </a:cubicBezTo>
                  <a:lnTo>
                    <a:pt x="626745" y="175260"/>
                  </a:lnTo>
                  <a:cubicBezTo>
                    <a:pt x="476250" y="154305"/>
                    <a:pt x="340043" y="126683"/>
                    <a:pt x="221933" y="95250"/>
                  </a:cubicBezTo>
                  <a:cubicBezTo>
                    <a:pt x="142875" y="75248"/>
                    <a:pt x="27623" y="41910"/>
                    <a:pt x="4763" y="0"/>
                  </a:cubicBezTo>
                  <a:close/>
                </a:path>
              </a:pathLst>
            </a:custGeom>
            <a:solidFill>
              <a:schemeClr val="accent1">
                <a:lumMod val="5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9" name="Freeform: Shape 6"/>
            <p:cNvSpPr/>
            <p:nvPr/>
          </p:nvSpPr>
          <p:spPr>
            <a:xfrm>
              <a:off x="4667249" y="4642484"/>
              <a:ext cx="626745" cy="1282065"/>
            </a:xfrm>
            <a:custGeom>
              <a:avLst/>
              <a:gdLst>
                <a:gd name="connsiteX0" fmla="*/ 0 w 626745"/>
                <a:gd name="connsiteY0" fmla="*/ 14288 h 1282065"/>
                <a:gd name="connsiteX1" fmla="*/ 0 w 626745"/>
                <a:gd name="connsiteY1" fmla="*/ 1235392 h 1282065"/>
                <a:gd name="connsiteX2" fmla="*/ 46673 w 626745"/>
                <a:gd name="connsiteY2" fmla="*/ 1282065 h 1282065"/>
                <a:gd name="connsiteX3" fmla="*/ 580072 w 626745"/>
                <a:gd name="connsiteY3" fmla="*/ 1282065 h 1282065"/>
                <a:gd name="connsiteX4" fmla="*/ 626745 w 626745"/>
                <a:gd name="connsiteY4" fmla="*/ 1235392 h 1282065"/>
                <a:gd name="connsiteX5" fmla="*/ 626745 w 626745"/>
                <a:gd name="connsiteY5" fmla="*/ 0 h 1282065"/>
                <a:gd name="connsiteX6" fmla="*/ 0 w 626745"/>
                <a:gd name="connsiteY6" fmla="*/ 14288 h 1282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45" h="1282065">
                  <a:moveTo>
                    <a:pt x="0" y="14288"/>
                  </a:moveTo>
                  <a:lnTo>
                    <a:pt x="0" y="1235392"/>
                  </a:lnTo>
                  <a:cubicBezTo>
                    <a:pt x="0" y="1261110"/>
                    <a:pt x="20955" y="1282065"/>
                    <a:pt x="46673" y="1282065"/>
                  </a:cubicBezTo>
                  <a:lnTo>
                    <a:pt x="580072" y="1282065"/>
                  </a:lnTo>
                  <a:cubicBezTo>
                    <a:pt x="605790" y="1282065"/>
                    <a:pt x="626745" y="1261110"/>
                    <a:pt x="626745" y="1235392"/>
                  </a:cubicBezTo>
                  <a:lnTo>
                    <a:pt x="626745" y="0"/>
                  </a:lnTo>
                  <a:cubicBezTo>
                    <a:pt x="407670" y="23813"/>
                    <a:pt x="196215" y="25718"/>
                    <a:pt x="0" y="14288"/>
                  </a:cubicBezTo>
                  <a:close/>
                </a:path>
              </a:pathLst>
            </a:custGeom>
            <a:solidFill>
              <a:schemeClr val="accent1">
                <a:lumMod val="5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10" name="Freeform: Shape 7"/>
            <p:cNvSpPr/>
            <p:nvPr/>
          </p:nvSpPr>
          <p:spPr>
            <a:xfrm>
              <a:off x="5634037" y="4397692"/>
              <a:ext cx="626744" cy="1525905"/>
            </a:xfrm>
            <a:custGeom>
              <a:avLst/>
              <a:gdLst>
                <a:gd name="connsiteX0" fmla="*/ 0 w 626744"/>
                <a:gd name="connsiteY0" fmla="*/ 1479232 h 1525905"/>
                <a:gd name="connsiteX1" fmla="*/ 46672 w 626744"/>
                <a:gd name="connsiteY1" fmla="*/ 1525905 h 1525905"/>
                <a:gd name="connsiteX2" fmla="*/ 580072 w 626744"/>
                <a:gd name="connsiteY2" fmla="*/ 1525905 h 1525905"/>
                <a:gd name="connsiteX3" fmla="*/ 626745 w 626744"/>
                <a:gd name="connsiteY3" fmla="*/ 1479232 h 1525905"/>
                <a:gd name="connsiteX4" fmla="*/ 626745 w 626744"/>
                <a:gd name="connsiteY4" fmla="*/ 0 h 1525905"/>
                <a:gd name="connsiteX5" fmla="*/ 0 w 626744"/>
                <a:gd name="connsiteY5" fmla="*/ 193357 h 1525905"/>
                <a:gd name="connsiteX6" fmla="*/ 0 w 626744"/>
                <a:gd name="connsiteY6" fmla="*/ 1479232 h 1525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44" h="1525905">
                  <a:moveTo>
                    <a:pt x="0" y="1479232"/>
                  </a:moveTo>
                  <a:cubicBezTo>
                    <a:pt x="0" y="1504950"/>
                    <a:pt x="20955" y="1525905"/>
                    <a:pt x="46672" y="1525905"/>
                  </a:cubicBezTo>
                  <a:lnTo>
                    <a:pt x="580072" y="1525905"/>
                  </a:lnTo>
                  <a:cubicBezTo>
                    <a:pt x="605790" y="1525905"/>
                    <a:pt x="626745" y="1504950"/>
                    <a:pt x="626745" y="1479232"/>
                  </a:cubicBezTo>
                  <a:lnTo>
                    <a:pt x="626745" y="0"/>
                  </a:lnTo>
                  <a:cubicBezTo>
                    <a:pt x="418147" y="88582"/>
                    <a:pt x="207645" y="150495"/>
                    <a:pt x="0" y="193357"/>
                  </a:cubicBezTo>
                  <a:lnTo>
                    <a:pt x="0" y="1479232"/>
                  </a:lnTo>
                  <a:close/>
                </a:path>
              </a:pathLst>
            </a:custGeom>
            <a:solidFill>
              <a:schemeClr val="accent1">
                <a:lumMod val="5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11" name="Freeform: Shape 8"/>
            <p:cNvSpPr/>
            <p:nvPr/>
          </p:nvSpPr>
          <p:spPr>
            <a:xfrm>
              <a:off x="6543674" y="3810952"/>
              <a:ext cx="626744" cy="2113597"/>
            </a:xfrm>
            <a:custGeom>
              <a:avLst/>
              <a:gdLst>
                <a:gd name="connsiteX0" fmla="*/ 0 w 626744"/>
                <a:gd name="connsiteY0" fmla="*/ 449580 h 2113597"/>
                <a:gd name="connsiteX1" fmla="*/ 0 w 626744"/>
                <a:gd name="connsiteY1" fmla="*/ 2066925 h 2113597"/>
                <a:gd name="connsiteX2" fmla="*/ 46672 w 626744"/>
                <a:gd name="connsiteY2" fmla="*/ 2113598 h 2113597"/>
                <a:gd name="connsiteX3" fmla="*/ 580072 w 626744"/>
                <a:gd name="connsiteY3" fmla="*/ 2113598 h 2113597"/>
                <a:gd name="connsiteX4" fmla="*/ 626745 w 626744"/>
                <a:gd name="connsiteY4" fmla="*/ 2066925 h 2113597"/>
                <a:gd name="connsiteX5" fmla="*/ 626745 w 626744"/>
                <a:gd name="connsiteY5" fmla="*/ 0 h 2113597"/>
                <a:gd name="connsiteX6" fmla="*/ 165735 w 626744"/>
                <a:gd name="connsiteY6" fmla="*/ 350520 h 2113597"/>
                <a:gd name="connsiteX7" fmla="*/ 0 w 626744"/>
                <a:gd name="connsiteY7" fmla="*/ 449580 h 211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744" h="2113597">
                  <a:moveTo>
                    <a:pt x="0" y="449580"/>
                  </a:moveTo>
                  <a:lnTo>
                    <a:pt x="0" y="2066925"/>
                  </a:lnTo>
                  <a:cubicBezTo>
                    <a:pt x="0" y="2092642"/>
                    <a:pt x="20955" y="2113598"/>
                    <a:pt x="46672" y="2113598"/>
                  </a:cubicBezTo>
                  <a:lnTo>
                    <a:pt x="580072" y="2113598"/>
                  </a:lnTo>
                  <a:cubicBezTo>
                    <a:pt x="605790" y="2113598"/>
                    <a:pt x="626745" y="2092642"/>
                    <a:pt x="626745" y="2066925"/>
                  </a:cubicBezTo>
                  <a:lnTo>
                    <a:pt x="626745" y="0"/>
                  </a:lnTo>
                  <a:cubicBezTo>
                    <a:pt x="493395" y="120967"/>
                    <a:pt x="340995" y="239078"/>
                    <a:pt x="165735" y="350520"/>
                  </a:cubicBezTo>
                  <a:cubicBezTo>
                    <a:pt x="110490" y="385763"/>
                    <a:pt x="55245" y="418147"/>
                    <a:pt x="0" y="449580"/>
                  </a:cubicBezTo>
                  <a:close/>
                </a:path>
              </a:pathLst>
            </a:custGeom>
            <a:solidFill>
              <a:schemeClr val="accent1">
                <a:lumMod val="5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12" name="Freeform: Shape 9"/>
            <p:cNvSpPr/>
            <p:nvPr/>
          </p:nvSpPr>
          <p:spPr>
            <a:xfrm>
              <a:off x="7481887" y="2153602"/>
              <a:ext cx="626744" cy="3769995"/>
            </a:xfrm>
            <a:custGeom>
              <a:avLst/>
              <a:gdLst>
                <a:gd name="connsiteX0" fmla="*/ 0 w 626744"/>
                <a:gd name="connsiteY0" fmla="*/ 3723323 h 3769995"/>
                <a:gd name="connsiteX1" fmla="*/ 46672 w 626744"/>
                <a:gd name="connsiteY1" fmla="*/ 3769995 h 3769995"/>
                <a:gd name="connsiteX2" fmla="*/ 580072 w 626744"/>
                <a:gd name="connsiteY2" fmla="*/ 3769995 h 3769995"/>
                <a:gd name="connsiteX3" fmla="*/ 626745 w 626744"/>
                <a:gd name="connsiteY3" fmla="*/ 3723323 h 3769995"/>
                <a:gd name="connsiteX4" fmla="*/ 626745 w 626744"/>
                <a:gd name="connsiteY4" fmla="*/ 0 h 3769995"/>
                <a:gd name="connsiteX5" fmla="*/ 608647 w 626744"/>
                <a:gd name="connsiteY5" fmla="*/ 9525 h 3769995"/>
                <a:gd name="connsiteX6" fmla="*/ 0 w 626744"/>
                <a:gd name="connsiteY6" fmla="*/ 1328738 h 3769995"/>
                <a:gd name="connsiteX7" fmla="*/ 0 w 626744"/>
                <a:gd name="connsiteY7" fmla="*/ 3723323 h 3769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744" h="3769995">
                  <a:moveTo>
                    <a:pt x="0" y="3723323"/>
                  </a:moveTo>
                  <a:cubicBezTo>
                    <a:pt x="0" y="3749040"/>
                    <a:pt x="20955" y="3769995"/>
                    <a:pt x="46672" y="3769995"/>
                  </a:cubicBezTo>
                  <a:lnTo>
                    <a:pt x="580072" y="3769995"/>
                  </a:lnTo>
                  <a:cubicBezTo>
                    <a:pt x="605790" y="3769995"/>
                    <a:pt x="626745" y="3749040"/>
                    <a:pt x="626745" y="3723323"/>
                  </a:cubicBezTo>
                  <a:lnTo>
                    <a:pt x="626745" y="0"/>
                  </a:lnTo>
                  <a:lnTo>
                    <a:pt x="608647" y="9525"/>
                  </a:lnTo>
                  <a:cubicBezTo>
                    <a:pt x="548640" y="319088"/>
                    <a:pt x="389572" y="852488"/>
                    <a:pt x="0" y="1328738"/>
                  </a:cubicBezTo>
                  <a:lnTo>
                    <a:pt x="0" y="3723323"/>
                  </a:lnTo>
                  <a:close/>
                </a:path>
              </a:pathLst>
            </a:custGeom>
            <a:solidFill>
              <a:schemeClr val="accent1">
                <a:lumMod val="50000"/>
              </a:schemeClr>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grpSp>
      <p:sp>
        <p:nvSpPr>
          <p:cNvPr id="13" name="Graphic 2"/>
          <p:cNvSpPr/>
          <p:nvPr/>
        </p:nvSpPr>
        <p:spPr>
          <a:xfrm>
            <a:off x="7528680" y="825918"/>
            <a:ext cx="618466" cy="1096576"/>
          </a:xfrm>
          <a:custGeom>
            <a:avLst/>
            <a:gdLst>
              <a:gd name="connsiteX0" fmla="*/ 3111505 w 3113125"/>
              <a:gd name="connsiteY0" fmla="*/ 4063622 h 4478058"/>
              <a:gd name="connsiteX1" fmla="*/ 3077215 w 3113125"/>
              <a:gd name="connsiteY1" fmla="*/ 3823592 h 4478058"/>
              <a:gd name="connsiteX2" fmla="*/ 2913385 w 3113125"/>
              <a:gd name="connsiteY2" fmla="*/ 3128267 h 4478058"/>
              <a:gd name="connsiteX3" fmla="*/ 2856235 w 3113125"/>
              <a:gd name="connsiteY3" fmla="*/ 3000633 h 4478058"/>
              <a:gd name="connsiteX4" fmla="*/ 2800990 w 3113125"/>
              <a:gd name="connsiteY4" fmla="*/ 2777747 h 4478058"/>
              <a:gd name="connsiteX5" fmla="*/ 2815277 w 3113125"/>
              <a:gd name="connsiteY5" fmla="*/ 2750125 h 4478058"/>
              <a:gd name="connsiteX6" fmla="*/ 2888620 w 3113125"/>
              <a:gd name="connsiteY6" fmla="*/ 2709167 h 4478058"/>
              <a:gd name="connsiteX7" fmla="*/ 3002920 w 3113125"/>
              <a:gd name="connsiteY7" fmla="*/ 2626300 h 4478058"/>
              <a:gd name="connsiteX8" fmla="*/ 2864807 w 3113125"/>
              <a:gd name="connsiteY8" fmla="*/ 2411035 h 4478058"/>
              <a:gd name="connsiteX9" fmla="*/ 2780988 w 3113125"/>
              <a:gd name="connsiteY9" fmla="*/ 2151002 h 4478058"/>
              <a:gd name="connsiteX10" fmla="*/ 2697167 w 3113125"/>
              <a:gd name="connsiteY10" fmla="*/ 1628080 h 4478058"/>
              <a:gd name="connsiteX11" fmla="*/ 2541910 w 3113125"/>
              <a:gd name="connsiteY11" fmla="*/ 1168975 h 4478058"/>
              <a:gd name="connsiteX12" fmla="*/ 2599060 w 3113125"/>
              <a:gd name="connsiteY12" fmla="*/ 949900 h 4478058"/>
              <a:gd name="connsiteX13" fmla="*/ 2729552 w 3113125"/>
              <a:gd name="connsiteY13" fmla="*/ 774640 h 4478058"/>
              <a:gd name="connsiteX14" fmla="*/ 2579057 w 3113125"/>
              <a:gd name="connsiteY14" fmla="*/ 178375 h 4478058"/>
              <a:gd name="connsiteX15" fmla="*/ 2569532 w 3113125"/>
              <a:gd name="connsiteY15" fmla="*/ 139322 h 4478058"/>
              <a:gd name="connsiteX16" fmla="*/ 2355220 w 3113125"/>
              <a:gd name="connsiteY16" fmla="*/ 7877 h 4478058"/>
              <a:gd name="connsiteX17" fmla="*/ 2301880 w 3113125"/>
              <a:gd name="connsiteY17" fmla="*/ 5972 h 4478058"/>
              <a:gd name="connsiteX18" fmla="*/ 2207582 w 3113125"/>
              <a:gd name="connsiteY18" fmla="*/ 35500 h 4478058"/>
              <a:gd name="connsiteX19" fmla="*/ 2282830 w 3113125"/>
              <a:gd name="connsiteY19" fmla="*/ 224095 h 4478058"/>
              <a:gd name="connsiteX20" fmla="*/ 2456185 w 3113125"/>
              <a:gd name="connsiteY20" fmla="*/ 473650 h 4478058"/>
              <a:gd name="connsiteX21" fmla="*/ 2469520 w 3113125"/>
              <a:gd name="connsiteY21" fmla="*/ 602237 h 4478058"/>
              <a:gd name="connsiteX22" fmla="*/ 2442850 w 3113125"/>
              <a:gd name="connsiteY22" fmla="*/ 661292 h 4478058"/>
              <a:gd name="connsiteX23" fmla="*/ 2378080 w 3113125"/>
              <a:gd name="connsiteY23" fmla="*/ 688915 h 4478058"/>
              <a:gd name="connsiteX24" fmla="*/ 2330455 w 3113125"/>
              <a:gd name="connsiteY24" fmla="*/ 722252 h 4478058"/>
              <a:gd name="connsiteX25" fmla="*/ 2269495 w 3113125"/>
              <a:gd name="connsiteY25" fmla="*/ 743207 h 4478058"/>
              <a:gd name="connsiteX26" fmla="*/ 2169482 w 3113125"/>
              <a:gd name="connsiteY26" fmla="*/ 743207 h 4478058"/>
              <a:gd name="connsiteX27" fmla="*/ 2145670 w 3113125"/>
              <a:gd name="connsiteY27" fmla="*/ 740350 h 4478058"/>
              <a:gd name="connsiteX28" fmla="*/ 2101855 w 3113125"/>
              <a:gd name="connsiteY28" fmla="*/ 729872 h 4478058"/>
              <a:gd name="connsiteX29" fmla="*/ 2081852 w 3113125"/>
              <a:gd name="connsiteY29" fmla="*/ 724157 h 4478058"/>
              <a:gd name="connsiteX30" fmla="*/ 2086615 w 3113125"/>
              <a:gd name="connsiteY30" fmla="*/ 687962 h 4478058"/>
              <a:gd name="connsiteX31" fmla="*/ 2085662 w 3113125"/>
              <a:gd name="connsiteY31" fmla="*/ 398402 h 4478058"/>
              <a:gd name="connsiteX32" fmla="*/ 2065660 w 3113125"/>
              <a:gd name="connsiteY32" fmla="*/ 374590 h 4478058"/>
              <a:gd name="connsiteX33" fmla="*/ 1800865 w 3113125"/>
              <a:gd name="connsiteY33" fmla="*/ 51692 h 4478058"/>
              <a:gd name="connsiteX34" fmla="*/ 1643702 w 3113125"/>
              <a:gd name="connsiteY34" fmla="*/ 42167 h 4478058"/>
              <a:gd name="connsiteX35" fmla="*/ 1579885 w 3113125"/>
              <a:gd name="connsiteY35" fmla="*/ 30737 h 4478058"/>
              <a:gd name="connsiteX36" fmla="*/ 1417960 w 3113125"/>
              <a:gd name="connsiteY36" fmla="*/ 104080 h 4478058"/>
              <a:gd name="connsiteX37" fmla="*/ 1321757 w 3113125"/>
              <a:gd name="connsiteY37" fmla="*/ 273625 h 4478058"/>
              <a:gd name="connsiteX38" fmla="*/ 1296040 w 3113125"/>
              <a:gd name="connsiteY38" fmla="*/ 513655 h 4478058"/>
              <a:gd name="connsiteX39" fmla="*/ 1413197 w 3113125"/>
              <a:gd name="connsiteY39" fmla="*/ 756542 h 4478058"/>
              <a:gd name="connsiteX40" fmla="*/ 1484635 w 3113125"/>
              <a:gd name="connsiteY40" fmla="*/ 898465 h 4478058"/>
              <a:gd name="connsiteX41" fmla="*/ 1477015 w 3113125"/>
              <a:gd name="connsiteY41" fmla="*/ 988000 h 4478058"/>
              <a:gd name="connsiteX42" fmla="*/ 1425580 w 3113125"/>
              <a:gd name="connsiteY42" fmla="*/ 1120397 h 4478058"/>
              <a:gd name="connsiteX43" fmla="*/ 1312232 w 3113125"/>
              <a:gd name="connsiteY43" fmla="*/ 1200407 h 4478058"/>
              <a:gd name="connsiteX44" fmla="*/ 1325567 w 3113125"/>
              <a:gd name="connsiteY44" fmla="*/ 1349950 h 4478058"/>
              <a:gd name="connsiteX45" fmla="*/ 1241747 w 3113125"/>
              <a:gd name="connsiteY45" fmla="*/ 1498540 h 4478058"/>
              <a:gd name="connsiteX46" fmla="*/ 1059820 w 3113125"/>
              <a:gd name="connsiteY46" fmla="*/ 1630937 h 4478058"/>
              <a:gd name="connsiteX47" fmla="*/ 995050 w 3113125"/>
              <a:gd name="connsiteY47" fmla="*/ 1751905 h 4478058"/>
              <a:gd name="connsiteX48" fmla="*/ 762640 w 3113125"/>
              <a:gd name="connsiteY48" fmla="*/ 1916687 h 4478058"/>
              <a:gd name="connsiteX49" fmla="*/ 456887 w 3113125"/>
              <a:gd name="connsiteY49" fmla="*/ 2194817 h 4478058"/>
              <a:gd name="connsiteX50" fmla="*/ 314012 w 3113125"/>
              <a:gd name="connsiteY50" fmla="*/ 2342455 h 4478058"/>
              <a:gd name="connsiteX51" fmla="*/ 126370 w 3113125"/>
              <a:gd name="connsiteY51" fmla="*/ 2377697 h 4478058"/>
              <a:gd name="connsiteX52" fmla="*/ 43502 w 3113125"/>
              <a:gd name="connsiteY52" fmla="*/ 2584390 h 4478058"/>
              <a:gd name="connsiteX53" fmla="*/ 73982 w 3113125"/>
              <a:gd name="connsiteY53" fmla="*/ 2600583 h 4478058"/>
              <a:gd name="connsiteX54" fmla="*/ 70172 w 3113125"/>
              <a:gd name="connsiteY54" fmla="*/ 2609155 h 4478058"/>
              <a:gd name="connsiteX55" fmla="*/ 84460 w 3113125"/>
              <a:gd name="connsiteY55" fmla="*/ 2640587 h 4478058"/>
              <a:gd name="connsiteX56" fmla="*/ 126370 w 3113125"/>
              <a:gd name="connsiteY56" fmla="*/ 2652970 h 4478058"/>
              <a:gd name="connsiteX57" fmla="*/ 214000 w 3113125"/>
              <a:gd name="connsiteY57" fmla="*/ 2654875 h 4478058"/>
              <a:gd name="connsiteX58" fmla="*/ 443552 w 3113125"/>
              <a:gd name="connsiteY58" fmla="*/ 2455802 h 4478058"/>
              <a:gd name="connsiteX59" fmla="*/ 501655 w 3113125"/>
              <a:gd name="connsiteY59" fmla="*/ 2403415 h 4478058"/>
              <a:gd name="connsiteX60" fmla="*/ 1128400 w 3113125"/>
              <a:gd name="connsiteY60" fmla="*/ 1995745 h 4478058"/>
              <a:gd name="connsiteX61" fmla="*/ 1201742 w 3113125"/>
              <a:gd name="connsiteY61" fmla="*/ 1923355 h 4478058"/>
              <a:gd name="connsiteX62" fmla="*/ 1278895 w 3113125"/>
              <a:gd name="connsiteY62" fmla="*/ 1916687 h 4478058"/>
              <a:gd name="connsiteX63" fmla="*/ 1323662 w 3113125"/>
              <a:gd name="connsiteY63" fmla="*/ 1914782 h 4478058"/>
              <a:gd name="connsiteX64" fmla="*/ 1506542 w 3113125"/>
              <a:gd name="connsiteY64" fmla="*/ 1820485 h 4478058"/>
              <a:gd name="connsiteX65" fmla="*/ 1718950 w 3113125"/>
              <a:gd name="connsiteY65" fmla="*/ 1939547 h 4478058"/>
              <a:gd name="connsiteX66" fmla="*/ 1868492 w 3113125"/>
              <a:gd name="connsiteY66" fmla="*/ 2045275 h 4478058"/>
              <a:gd name="connsiteX67" fmla="*/ 1871350 w 3113125"/>
              <a:gd name="connsiteY67" fmla="*/ 2612965 h 4478058"/>
              <a:gd name="connsiteX68" fmla="*/ 1838965 w 3113125"/>
              <a:gd name="connsiteY68" fmla="*/ 3282572 h 4478058"/>
              <a:gd name="connsiteX69" fmla="*/ 1889447 w 3113125"/>
              <a:gd name="connsiteY69" fmla="*/ 3398777 h 4478058"/>
              <a:gd name="connsiteX70" fmla="*/ 1904687 w 3113125"/>
              <a:gd name="connsiteY70" fmla="*/ 3502600 h 4478058"/>
              <a:gd name="connsiteX71" fmla="*/ 1917070 w 3113125"/>
              <a:gd name="connsiteY71" fmla="*/ 3675955 h 4478058"/>
              <a:gd name="connsiteX72" fmla="*/ 1900877 w 3113125"/>
              <a:gd name="connsiteY72" fmla="*/ 3675002 h 4478058"/>
              <a:gd name="connsiteX73" fmla="*/ 1732285 w 3113125"/>
              <a:gd name="connsiteY73" fmla="*/ 3609280 h 4478058"/>
              <a:gd name="connsiteX74" fmla="*/ 1713235 w 3113125"/>
              <a:gd name="connsiteY74" fmla="*/ 3568322 h 4478058"/>
              <a:gd name="connsiteX75" fmla="*/ 1707520 w 3113125"/>
              <a:gd name="connsiteY75" fmla="*/ 3554035 h 4478058"/>
              <a:gd name="connsiteX76" fmla="*/ 1447487 w 3113125"/>
              <a:gd name="connsiteY76" fmla="*/ 3484502 h 4478058"/>
              <a:gd name="connsiteX77" fmla="*/ 1362715 w 3113125"/>
              <a:gd name="connsiteY77" fmla="*/ 3672145 h 4478058"/>
              <a:gd name="connsiteX78" fmla="*/ 1065535 w 3113125"/>
              <a:gd name="connsiteY78" fmla="*/ 3545462 h 4478058"/>
              <a:gd name="connsiteX79" fmla="*/ 1065535 w 3113125"/>
              <a:gd name="connsiteY79" fmla="*/ 3544510 h 4478058"/>
              <a:gd name="connsiteX80" fmla="*/ 777880 w 3113125"/>
              <a:gd name="connsiteY80" fmla="*/ 3366392 h 4478058"/>
              <a:gd name="connsiteX81" fmla="*/ 687392 w 3113125"/>
              <a:gd name="connsiteY81" fmla="*/ 3571180 h 4478058"/>
              <a:gd name="connsiteX82" fmla="*/ 535945 w 3113125"/>
              <a:gd name="connsiteY82" fmla="*/ 3976945 h 4478058"/>
              <a:gd name="connsiteX83" fmla="*/ 432122 w 3113125"/>
              <a:gd name="connsiteY83" fmla="*/ 4357945 h 4478058"/>
              <a:gd name="connsiteX84" fmla="*/ 445457 w 3113125"/>
              <a:gd name="connsiteY84" fmla="*/ 4393187 h 4478058"/>
              <a:gd name="connsiteX85" fmla="*/ 502607 w 3113125"/>
              <a:gd name="connsiteY85" fmla="*/ 4419858 h 4478058"/>
              <a:gd name="connsiteX86" fmla="*/ 672152 w 3113125"/>
              <a:gd name="connsiteY86" fmla="*/ 4253170 h 4478058"/>
              <a:gd name="connsiteX87" fmla="*/ 926470 w 3113125"/>
              <a:gd name="connsiteY87" fmla="*/ 3968372 h 4478058"/>
              <a:gd name="connsiteX88" fmla="*/ 1334140 w 3113125"/>
              <a:gd name="connsiteY88" fmla="*/ 4012187 h 4478058"/>
              <a:gd name="connsiteX89" fmla="*/ 1342712 w 3113125"/>
              <a:gd name="connsiteY89" fmla="*/ 4033142 h 4478058"/>
              <a:gd name="connsiteX90" fmla="*/ 1333187 w 3113125"/>
              <a:gd name="connsiteY90" fmla="*/ 4378900 h 4478058"/>
              <a:gd name="connsiteX91" fmla="*/ 1410340 w 3113125"/>
              <a:gd name="connsiteY91" fmla="*/ 4468435 h 4478058"/>
              <a:gd name="connsiteX92" fmla="*/ 1502732 w 3113125"/>
              <a:gd name="connsiteY92" fmla="*/ 4419858 h 4478058"/>
              <a:gd name="connsiteX93" fmla="*/ 1560835 w 3113125"/>
              <a:gd name="connsiteY93" fmla="*/ 4198878 h 4478058"/>
              <a:gd name="connsiteX94" fmla="*/ 1571312 w 3113125"/>
              <a:gd name="connsiteY94" fmla="*/ 4160777 h 4478058"/>
              <a:gd name="connsiteX95" fmla="*/ 1596077 w 3113125"/>
              <a:gd name="connsiteY95" fmla="*/ 4174112 h 4478058"/>
              <a:gd name="connsiteX96" fmla="*/ 2044705 w 3113125"/>
              <a:gd name="connsiteY96" fmla="*/ 4425572 h 4478058"/>
              <a:gd name="connsiteX97" fmla="*/ 2510477 w 3113125"/>
              <a:gd name="connsiteY97" fmla="*/ 4334133 h 4478058"/>
              <a:gd name="connsiteX98" fmla="*/ 2533338 w 3113125"/>
              <a:gd name="connsiteY98" fmla="*/ 4288412 h 4478058"/>
              <a:gd name="connsiteX99" fmla="*/ 2545720 w 3113125"/>
              <a:gd name="connsiteY99" fmla="*/ 4295080 h 4478058"/>
              <a:gd name="connsiteX100" fmla="*/ 3045782 w 3113125"/>
              <a:gd name="connsiteY100" fmla="*/ 4361755 h 4478058"/>
              <a:gd name="connsiteX101" fmla="*/ 3111505 w 3113125"/>
              <a:gd name="connsiteY101" fmla="*/ 4063622 h 447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3113125" h="4478058">
                <a:moveTo>
                  <a:pt x="3111505" y="4063622"/>
                </a:moveTo>
                <a:cubicBezTo>
                  <a:pt x="3105790" y="3980755"/>
                  <a:pt x="3089597" y="3897887"/>
                  <a:pt x="3077215" y="3823592"/>
                </a:cubicBezTo>
                <a:cubicBezTo>
                  <a:pt x="3037210" y="3588325"/>
                  <a:pt x="2970535" y="3359725"/>
                  <a:pt x="2913385" y="3128267"/>
                </a:cubicBezTo>
                <a:cubicBezTo>
                  <a:pt x="2900050" y="3075880"/>
                  <a:pt x="2882905" y="3045400"/>
                  <a:pt x="2856235" y="3000633"/>
                </a:cubicBezTo>
                <a:cubicBezTo>
                  <a:pt x="2816230" y="2934910"/>
                  <a:pt x="2815277" y="2852042"/>
                  <a:pt x="2800990" y="2777747"/>
                </a:cubicBezTo>
                <a:cubicBezTo>
                  <a:pt x="2798132" y="2764412"/>
                  <a:pt x="2803847" y="2755840"/>
                  <a:pt x="2815277" y="2750125"/>
                </a:cubicBezTo>
                <a:cubicBezTo>
                  <a:pt x="2840042" y="2736790"/>
                  <a:pt x="2863855" y="2722502"/>
                  <a:pt x="2888620" y="2709167"/>
                </a:cubicBezTo>
                <a:cubicBezTo>
                  <a:pt x="2929577" y="2686308"/>
                  <a:pt x="2971488" y="2663447"/>
                  <a:pt x="3002920" y="2626300"/>
                </a:cubicBezTo>
                <a:cubicBezTo>
                  <a:pt x="3016255" y="2611060"/>
                  <a:pt x="2880047" y="2434847"/>
                  <a:pt x="2864807" y="2411035"/>
                </a:cubicBezTo>
                <a:cubicBezTo>
                  <a:pt x="2819088" y="2335787"/>
                  <a:pt x="2774320" y="2240537"/>
                  <a:pt x="2780988" y="2151002"/>
                </a:cubicBezTo>
                <a:cubicBezTo>
                  <a:pt x="2793370" y="1964312"/>
                  <a:pt x="2718122" y="1808102"/>
                  <a:pt x="2697167" y="1628080"/>
                </a:cubicBezTo>
                <a:cubicBezTo>
                  <a:pt x="2678117" y="1463297"/>
                  <a:pt x="2562865" y="1328995"/>
                  <a:pt x="2541910" y="1168975"/>
                </a:cubicBezTo>
                <a:cubicBezTo>
                  <a:pt x="2529527" y="1075630"/>
                  <a:pt x="2619063" y="1029910"/>
                  <a:pt x="2599060" y="949900"/>
                </a:cubicBezTo>
                <a:cubicBezTo>
                  <a:pt x="2582867" y="887035"/>
                  <a:pt x="2691452" y="814645"/>
                  <a:pt x="2729552" y="774640"/>
                </a:cubicBezTo>
                <a:cubicBezTo>
                  <a:pt x="2876238" y="616525"/>
                  <a:pt x="2668592" y="316487"/>
                  <a:pt x="2579057" y="178375"/>
                </a:cubicBezTo>
                <a:cubicBezTo>
                  <a:pt x="2572390" y="167897"/>
                  <a:pt x="2567627" y="151705"/>
                  <a:pt x="2569532" y="139322"/>
                </a:cubicBezTo>
                <a:cubicBezTo>
                  <a:pt x="2583820" y="34547"/>
                  <a:pt x="2431420" y="-5458"/>
                  <a:pt x="2355220" y="7877"/>
                </a:cubicBezTo>
                <a:cubicBezTo>
                  <a:pt x="2337122" y="10735"/>
                  <a:pt x="2323787" y="20260"/>
                  <a:pt x="2301880" y="5972"/>
                </a:cubicBezTo>
                <a:cubicBezTo>
                  <a:pt x="2276162" y="-11173"/>
                  <a:pt x="2222822" y="11687"/>
                  <a:pt x="2207582" y="35500"/>
                </a:cubicBezTo>
                <a:cubicBezTo>
                  <a:pt x="2177102" y="83125"/>
                  <a:pt x="2197105" y="239335"/>
                  <a:pt x="2282830" y="224095"/>
                </a:cubicBezTo>
                <a:cubicBezTo>
                  <a:pt x="2437135" y="197425"/>
                  <a:pt x="2459042" y="356492"/>
                  <a:pt x="2456185" y="473650"/>
                </a:cubicBezTo>
                <a:cubicBezTo>
                  <a:pt x="2455232" y="516512"/>
                  <a:pt x="2454280" y="560327"/>
                  <a:pt x="2469520" y="602237"/>
                </a:cubicBezTo>
                <a:cubicBezTo>
                  <a:pt x="2476188" y="621287"/>
                  <a:pt x="2461900" y="652720"/>
                  <a:pt x="2442850" y="661292"/>
                </a:cubicBezTo>
                <a:cubicBezTo>
                  <a:pt x="2421895" y="670817"/>
                  <a:pt x="2399035" y="678437"/>
                  <a:pt x="2378080" y="688915"/>
                </a:cubicBezTo>
                <a:cubicBezTo>
                  <a:pt x="2360935" y="697487"/>
                  <a:pt x="2342837" y="707965"/>
                  <a:pt x="2330455" y="722252"/>
                </a:cubicBezTo>
                <a:cubicBezTo>
                  <a:pt x="2313310" y="742255"/>
                  <a:pt x="2294260" y="745112"/>
                  <a:pt x="2269495" y="743207"/>
                </a:cubicBezTo>
                <a:cubicBezTo>
                  <a:pt x="2236157" y="740350"/>
                  <a:pt x="2202820" y="743207"/>
                  <a:pt x="2169482" y="743207"/>
                </a:cubicBezTo>
                <a:cubicBezTo>
                  <a:pt x="2161862" y="743207"/>
                  <a:pt x="2153290" y="742255"/>
                  <a:pt x="2145670" y="740350"/>
                </a:cubicBezTo>
                <a:cubicBezTo>
                  <a:pt x="2130430" y="737492"/>
                  <a:pt x="2116142" y="733682"/>
                  <a:pt x="2101855" y="729872"/>
                </a:cubicBezTo>
                <a:cubicBezTo>
                  <a:pt x="2095187" y="727967"/>
                  <a:pt x="2081852" y="726062"/>
                  <a:pt x="2081852" y="724157"/>
                </a:cubicBezTo>
                <a:cubicBezTo>
                  <a:pt x="2081852" y="711775"/>
                  <a:pt x="2078995" y="692725"/>
                  <a:pt x="2086615" y="687962"/>
                </a:cubicBezTo>
                <a:cubicBezTo>
                  <a:pt x="2155195" y="637480"/>
                  <a:pt x="2189485" y="430787"/>
                  <a:pt x="2085662" y="398402"/>
                </a:cubicBezTo>
                <a:cubicBezTo>
                  <a:pt x="2072327" y="394592"/>
                  <a:pt x="2068517" y="386972"/>
                  <a:pt x="2065660" y="374590"/>
                </a:cubicBezTo>
                <a:cubicBezTo>
                  <a:pt x="2038990" y="211712"/>
                  <a:pt x="1968505" y="91697"/>
                  <a:pt x="1800865" y="51692"/>
                </a:cubicBezTo>
                <a:cubicBezTo>
                  <a:pt x="1774195" y="45025"/>
                  <a:pt x="1656085" y="53597"/>
                  <a:pt x="1643702" y="42167"/>
                </a:cubicBezTo>
                <a:cubicBezTo>
                  <a:pt x="1624652" y="24070"/>
                  <a:pt x="1600840" y="23117"/>
                  <a:pt x="1579885" y="30737"/>
                </a:cubicBezTo>
                <a:cubicBezTo>
                  <a:pt x="1527497" y="48835"/>
                  <a:pt x="1463680" y="66932"/>
                  <a:pt x="1417960" y="104080"/>
                </a:cubicBezTo>
                <a:cubicBezTo>
                  <a:pt x="1357952" y="151705"/>
                  <a:pt x="1359857" y="213617"/>
                  <a:pt x="1321757" y="273625"/>
                </a:cubicBezTo>
                <a:cubicBezTo>
                  <a:pt x="1273180" y="349825"/>
                  <a:pt x="1278895" y="431740"/>
                  <a:pt x="1296040" y="513655"/>
                </a:cubicBezTo>
                <a:cubicBezTo>
                  <a:pt x="1313185" y="596522"/>
                  <a:pt x="1375097" y="682247"/>
                  <a:pt x="1413197" y="756542"/>
                </a:cubicBezTo>
                <a:cubicBezTo>
                  <a:pt x="1437010" y="803215"/>
                  <a:pt x="1463680" y="849887"/>
                  <a:pt x="1484635" y="898465"/>
                </a:cubicBezTo>
                <a:cubicBezTo>
                  <a:pt x="1500827" y="934660"/>
                  <a:pt x="1478920" y="954662"/>
                  <a:pt x="1477015" y="988000"/>
                </a:cubicBezTo>
                <a:cubicBezTo>
                  <a:pt x="1473205" y="1068010"/>
                  <a:pt x="1494160" y="1074677"/>
                  <a:pt x="1425580" y="1120397"/>
                </a:cubicBezTo>
                <a:cubicBezTo>
                  <a:pt x="1387480" y="1146115"/>
                  <a:pt x="1347475" y="1171832"/>
                  <a:pt x="1312232" y="1200407"/>
                </a:cubicBezTo>
                <a:cubicBezTo>
                  <a:pt x="1269370" y="1236602"/>
                  <a:pt x="1328425" y="1306135"/>
                  <a:pt x="1325567" y="1349950"/>
                </a:cubicBezTo>
                <a:cubicBezTo>
                  <a:pt x="1321757" y="1404242"/>
                  <a:pt x="1276037" y="1459487"/>
                  <a:pt x="1241747" y="1498540"/>
                </a:cubicBezTo>
                <a:cubicBezTo>
                  <a:pt x="1188407" y="1560452"/>
                  <a:pt x="1106492" y="1563310"/>
                  <a:pt x="1059820" y="1630937"/>
                </a:cubicBezTo>
                <a:cubicBezTo>
                  <a:pt x="1033150" y="1669990"/>
                  <a:pt x="1026482" y="1717615"/>
                  <a:pt x="995050" y="1751905"/>
                </a:cubicBezTo>
                <a:cubicBezTo>
                  <a:pt x="934090" y="1817627"/>
                  <a:pt x="834077" y="1861442"/>
                  <a:pt x="762640" y="1916687"/>
                </a:cubicBezTo>
                <a:cubicBezTo>
                  <a:pt x="654055" y="2001460"/>
                  <a:pt x="554042" y="2097662"/>
                  <a:pt x="456887" y="2194817"/>
                </a:cubicBezTo>
                <a:cubicBezTo>
                  <a:pt x="408310" y="2243395"/>
                  <a:pt x="367352" y="2298640"/>
                  <a:pt x="314012" y="2342455"/>
                </a:cubicBezTo>
                <a:cubicBezTo>
                  <a:pt x="259720" y="2387222"/>
                  <a:pt x="190187" y="2367220"/>
                  <a:pt x="126370" y="2377697"/>
                </a:cubicBezTo>
                <a:cubicBezTo>
                  <a:pt x="48265" y="2391032"/>
                  <a:pt x="-62225" y="2534860"/>
                  <a:pt x="43502" y="2584390"/>
                </a:cubicBezTo>
                <a:cubicBezTo>
                  <a:pt x="53980" y="2589152"/>
                  <a:pt x="63505" y="2594867"/>
                  <a:pt x="73982" y="2600583"/>
                </a:cubicBezTo>
                <a:cubicBezTo>
                  <a:pt x="72077" y="2604392"/>
                  <a:pt x="72077" y="2607250"/>
                  <a:pt x="70172" y="2609155"/>
                </a:cubicBezTo>
                <a:cubicBezTo>
                  <a:pt x="59695" y="2630110"/>
                  <a:pt x="61600" y="2634872"/>
                  <a:pt x="84460" y="2640587"/>
                </a:cubicBezTo>
                <a:cubicBezTo>
                  <a:pt x="98747" y="2644397"/>
                  <a:pt x="113035" y="2647255"/>
                  <a:pt x="126370" y="2652970"/>
                </a:cubicBezTo>
                <a:cubicBezTo>
                  <a:pt x="155897" y="2665352"/>
                  <a:pt x="184472" y="2667258"/>
                  <a:pt x="214000" y="2654875"/>
                </a:cubicBezTo>
                <a:cubicBezTo>
                  <a:pt x="311155" y="2614870"/>
                  <a:pt x="372115" y="2531050"/>
                  <a:pt x="443552" y="2455802"/>
                </a:cubicBezTo>
                <a:cubicBezTo>
                  <a:pt x="461650" y="2436752"/>
                  <a:pt x="479747" y="2416750"/>
                  <a:pt x="501655" y="2403415"/>
                </a:cubicBezTo>
                <a:cubicBezTo>
                  <a:pt x="705490" y="2274827"/>
                  <a:pt x="968380" y="2179577"/>
                  <a:pt x="1128400" y="1995745"/>
                </a:cubicBezTo>
                <a:cubicBezTo>
                  <a:pt x="1151260" y="1970027"/>
                  <a:pt x="1176025" y="1946215"/>
                  <a:pt x="1201742" y="1923355"/>
                </a:cubicBezTo>
                <a:cubicBezTo>
                  <a:pt x="1220792" y="1906210"/>
                  <a:pt x="1261750" y="1904305"/>
                  <a:pt x="1278895" y="1916687"/>
                </a:cubicBezTo>
                <a:cubicBezTo>
                  <a:pt x="1298897" y="1930975"/>
                  <a:pt x="1304612" y="1930022"/>
                  <a:pt x="1323662" y="1914782"/>
                </a:cubicBezTo>
                <a:cubicBezTo>
                  <a:pt x="1363667" y="1882397"/>
                  <a:pt x="1448440" y="1821437"/>
                  <a:pt x="1506542" y="1820485"/>
                </a:cubicBezTo>
                <a:cubicBezTo>
                  <a:pt x="1574170" y="1818580"/>
                  <a:pt x="1660847" y="1903352"/>
                  <a:pt x="1718950" y="1939547"/>
                </a:cubicBezTo>
                <a:cubicBezTo>
                  <a:pt x="1763717" y="1968122"/>
                  <a:pt x="1843727" y="1996697"/>
                  <a:pt x="1868492" y="2045275"/>
                </a:cubicBezTo>
                <a:cubicBezTo>
                  <a:pt x="1963742" y="2227202"/>
                  <a:pt x="1922785" y="2424370"/>
                  <a:pt x="1871350" y="2612965"/>
                </a:cubicBezTo>
                <a:cubicBezTo>
                  <a:pt x="1810390" y="2832992"/>
                  <a:pt x="1863730" y="3059687"/>
                  <a:pt x="1838965" y="3282572"/>
                </a:cubicBezTo>
                <a:cubicBezTo>
                  <a:pt x="1835155" y="3318767"/>
                  <a:pt x="1878017" y="3364487"/>
                  <a:pt x="1889447" y="3398777"/>
                </a:cubicBezTo>
                <a:cubicBezTo>
                  <a:pt x="1899925" y="3433067"/>
                  <a:pt x="1902782" y="3467358"/>
                  <a:pt x="1904687" y="3502600"/>
                </a:cubicBezTo>
                <a:cubicBezTo>
                  <a:pt x="1905640" y="3517840"/>
                  <a:pt x="1898972" y="3675002"/>
                  <a:pt x="1917070" y="3675955"/>
                </a:cubicBezTo>
                <a:cubicBezTo>
                  <a:pt x="1909450" y="3675955"/>
                  <a:pt x="1904687" y="3675955"/>
                  <a:pt x="1900877" y="3675002"/>
                </a:cubicBezTo>
                <a:cubicBezTo>
                  <a:pt x="1844680" y="3653095"/>
                  <a:pt x="1788482" y="3630235"/>
                  <a:pt x="1732285" y="3609280"/>
                </a:cubicBezTo>
                <a:cubicBezTo>
                  <a:pt x="1711330" y="3601660"/>
                  <a:pt x="1710377" y="3586420"/>
                  <a:pt x="1713235" y="3568322"/>
                </a:cubicBezTo>
                <a:cubicBezTo>
                  <a:pt x="1714187" y="3563560"/>
                  <a:pt x="1711330" y="3554987"/>
                  <a:pt x="1707520" y="3554035"/>
                </a:cubicBezTo>
                <a:cubicBezTo>
                  <a:pt x="1637035" y="3530222"/>
                  <a:pt x="1523687" y="3467358"/>
                  <a:pt x="1447487" y="3484502"/>
                </a:cubicBezTo>
                <a:cubicBezTo>
                  <a:pt x="1409387" y="3493075"/>
                  <a:pt x="1353190" y="3669287"/>
                  <a:pt x="1362715" y="3672145"/>
                </a:cubicBezTo>
                <a:cubicBezTo>
                  <a:pt x="1256035" y="3645475"/>
                  <a:pt x="1158880" y="3603565"/>
                  <a:pt x="1065535" y="3545462"/>
                </a:cubicBezTo>
                <a:cubicBezTo>
                  <a:pt x="1065535" y="3545462"/>
                  <a:pt x="1065535" y="3545462"/>
                  <a:pt x="1065535" y="3544510"/>
                </a:cubicBezTo>
                <a:cubicBezTo>
                  <a:pt x="1106492" y="3469262"/>
                  <a:pt x="827410" y="3354010"/>
                  <a:pt x="777880" y="3366392"/>
                </a:cubicBezTo>
                <a:cubicBezTo>
                  <a:pt x="737875" y="3375917"/>
                  <a:pt x="699775" y="3537842"/>
                  <a:pt x="687392" y="3571180"/>
                </a:cubicBezTo>
                <a:cubicBezTo>
                  <a:pt x="630242" y="3703577"/>
                  <a:pt x="582617" y="3839785"/>
                  <a:pt x="535945" y="3976945"/>
                </a:cubicBezTo>
                <a:cubicBezTo>
                  <a:pt x="494987" y="4099817"/>
                  <a:pt x="434027" y="4227453"/>
                  <a:pt x="432122" y="4357945"/>
                </a:cubicBezTo>
                <a:cubicBezTo>
                  <a:pt x="432122" y="4370328"/>
                  <a:pt x="436885" y="4386520"/>
                  <a:pt x="445457" y="4393187"/>
                </a:cubicBezTo>
                <a:cubicBezTo>
                  <a:pt x="461650" y="4405570"/>
                  <a:pt x="482605" y="4412237"/>
                  <a:pt x="502607" y="4419858"/>
                </a:cubicBezTo>
                <a:cubicBezTo>
                  <a:pt x="586427" y="4451290"/>
                  <a:pt x="640720" y="4303653"/>
                  <a:pt x="672152" y="4253170"/>
                </a:cubicBezTo>
                <a:cubicBezTo>
                  <a:pt x="737875" y="4146490"/>
                  <a:pt x="829315" y="4047430"/>
                  <a:pt x="926470" y="3968372"/>
                </a:cubicBezTo>
                <a:cubicBezTo>
                  <a:pt x="1061725" y="3856930"/>
                  <a:pt x="1204600" y="3941702"/>
                  <a:pt x="1334140" y="4012187"/>
                </a:cubicBezTo>
                <a:cubicBezTo>
                  <a:pt x="1339855" y="4015045"/>
                  <a:pt x="1343665" y="4026475"/>
                  <a:pt x="1342712" y="4033142"/>
                </a:cubicBezTo>
                <a:cubicBezTo>
                  <a:pt x="1329377" y="4142680"/>
                  <a:pt x="1316042" y="4264600"/>
                  <a:pt x="1333187" y="4378900"/>
                </a:cubicBezTo>
                <a:cubicBezTo>
                  <a:pt x="1342712" y="4441765"/>
                  <a:pt x="1351285" y="4452243"/>
                  <a:pt x="1410340" y="4468435"/>
                </a:cubicBezTo>
                <a:cubicBezTo>
                  <a:pt x="1451297" y="4478912"/>
                  <a:pt x="1489397" y="4459862"/>
                  <a:pt x="1502732" y="4419858"/>
                </a:cubicBezTo>
                <a:cubicBezTo>
                  <a:pt x="1525592" y="4352230"/>
                  <a:pt x="1543690" y="4272220"/>
                  <a:pt x="1560835" y="4198878"/>
                </a:cubicBezTo>
                <a:cubicBezTo>
                  <a:pt x="1563692" y="4187447"/>
                  <a:pt x="1567502" y="4176017"/>
                  <a:pt x="1571312" y="4160777"/>
                </a:cubicBezTo>
                <a:cubicBezTo>
                  <a:pt x="1581790" y="4166492"/>
                  <a:pt x="1589410" y="4170302"/>
                  <a:pt x="1596077" y="4174112"/>
                </a:cubicBezTo>
                <a:cubicBezTo>
                  <a:pt x="1742762" y="4257933"/>
                  <a:pt x="1889447" y="4357945"/>
                  <a:pt x="2044705" y="4425572"/>
                </a:cubicBezTo>
                <a:cubicBezTo>
                  <a:pt x="2208535" y="4497010"/>
                  <a:pt x="2417132" y="4519870"/>
                  <a:pt x="2510477" y="4334133"/>
                </a:cubicBezTo>
                <a:cubicBezTo>
                  <a:pt x="2518097" y="4318893"/>
                  <a:pt x="2525717" y="4304605"/>
                  <a:pt x="2533338" y="4288412"/>
                </a:cubicBezTo>
                <a:cubicBezTo>
                  <a:pt x="2538100" y="4290318"/>
                  <a:pt x="2541910" y="4292222"/>
                  <a:pt x="2545720" y="4295080"/>
                </a:cubicBezTo>
                <a:cubicBezTo>
                  <a:pt x="2671450" y="4369375"/>
                  <a:pt x="2917195" y="4535110"/>
                  <a:pt x="3045782" y="4361755"/>
                </a:cubicBezTo>
                <a:cubicBezTo>
                  <a:pt x="3105790" y="4272220"/>
                  <a:pt x="3118172" y="4168397"/>
                  <a:pt x="3111505" y="4063622"/>
                </a:cubicBezTo>
                <a:close/>
              </a:path>
            </a:pathLst>
          </a:custGeom>
          <a:solidFill>
            <a:schemeClr val="accent2"/>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350"/>
          </a:p>
        </p:txBody>
      </p:sp>
      <p:sp>
        <p:nvSpPr>
          <p:cNvPr id="17" name="TextBox 16"/>
          <p:cNvSpPr txBox="1"/>
          <p:nvPr/>
        </p:nvSpPr>
        <p:spPr>
          <a:xfrm>
            <a:off x="189632" y="152882"/>
            <a:ext cx="4398209" cy="646331"/>
          </a:xfrm>
          <a:prstGeom prst="rect">
            <a:avLst/>
          </a:prstGeom>
          <a:noFill/>
        </p:spPr>
        <p:txBody>
          <a:bodyPr wrap="square" rtlCol="0">
            <a:spAutoFit/>
          </a:bodyPr>
          <a:lstStyle/>
          <a:p>
            <a:r>
              <a:rPr lang="en-US" b="1" dirty="0">
                <a:solidFill>
                  <a:srgbClr val="0070C0"/>
                </a:solidFill>
                <a:cs typeface="Arial" panose="020B0604020202020204" pitchFamily="34" charset="0"/>
              </a:rPr>
              <a:t>INDIKATOR KINERJA UTAMA</a:t>
            </a:r>
            <a:endParaRPr lang="id-ID" b="1" dirty="0">
              <a:solidFill>
                <a:srgbClr val="0070C0"/>
              </a:solidFill>
              <a:cs typeface="Arial" panose="020B0604020202020204" pitchFamily="34" charset="0"/>
            </a:endParaRPr>
          </a:p>
          <a:p>
            <a:endParaRPr lang="en-US" b="1" dirty="0">
              <a:latin typeface="Comic Sans MS" panose="030F0702030302020204" pitchFamily="66" charset="0"/>
            </a:endParaRPr>
          </a:p>
        </p:txBody>
      </p:sp>
      <p:grpSp>
        <p:nvGrpSpPr>
          <p:cNvPr id="19" name="Google Shape;141;p16">
            <a:extLst>
              <a:ext uri="{FF2B5EF4-FFF2-40B4-BE49-F238E27FC236}">
                <a16:creationId xmlns="" xmlns:a16="http://schemas.microsoft.com/office/drawing/2014/main" id="{39C44CFD-69E0-41F5-8DF8-87E9476DB588}"/>
              </a:ext>
            </a:extLst>
          </p:cNvPr>
          <p:cNvGrpSpPr/>
          <p:nvPr/>
        </p:nvGrpSpPr>
        <p:grpSpPr>
          <a:xfrm>
            <a:off x="8196085" y="270676"/>
            <a:ext cx="545375" cy="530915"/>
            <a:chOff x="0" y="0"/>
            <a:chExt cx="812800" cy="698500"/>
          </a:xfrm>
        </p:grpSpPr>
        <p:sp>
          <p:nvSpPr>
            <p:cNvPr id="20" name="Google Shape;142;p16">
              <a:extLst>
                <a:ext uri="{FF2B5EF4-FFF2-40B4-BE49-F238E27FC236}">
                  <a16:creationId xmlns="" xmlns:a16="http://schemas.microsoft.com/office/drawing/2014/main" id="{4D8451E0-D520-43D7-BA64-3D66E6ECB304}"/>
                </a:ext>
              </a:extLst>
            </p:cNvPr>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000000">
                <a:alpha val="0"/>
              </a:srgbClr>
            </a:solidFill>
            <a:ln w="47625" cap="flat" cmpd="sng">
              <a:solidFill>
                <a:schemeClr val="accent1"/>
              </a:solidFill>
              <a:prstDash val="solid"/>
              <a:round/>
              <a:headEnd type="none" w="sm" len="sm"/>
              <a:tailEnd type="none" w="sm" len="sm"/>
            </a:ln>
          </p:spPr>
        </p:sp>
        <p:sp>
          <p:nvSpPr>
            <p:cNvPr id="21" name="Google Shape;143;p16">
              <a:extLst>
                <a:ext uri="{FF2B5EF4-FFF2-40B4-BE49-F238E27FC236}">
                  <a16:creationId xmlns="" xmlns:a16="http://schemas.microsoft.com/office/drawing/2014/main" id="{DA92E56B-2AC5-48D9-B78C-47F3F68D6A03}"/>
                </a:ext>
              </a:extLst>
            </p:cNvPr>
            <p:cNvSpPr txBox="1"/>
            <p:nvPr/>
          </p:nvSpPr>
          <p:spPr>
            <a:xfrm>
              <a:off x="114300" y="0"/>
              <a:ext cx="584200" cy="698500"/>
            </a:xfrm>
            <a:prstGeom prst="rect">
              <a:avLst/>
            </a:prstGeom>
            <a:noFill/>
            <a:ln>
              <a:noFill/>
            </a:ln>
          </p:spPr>
          <p:txBody>
            <a:bodyPr spcFirstLastPara="1" wrap="square" lIns="38100" tIns="38100" rIns="38100" bIns="38100" anchor="ctr" anchorCtr="0">
              <a:noAutofit/>
            </a:bodyPr>
            <a:lstStyle/>
            <a:p>
              <a:pPr algn="ctr">
                <a:lnSpc>
                  <a:spcPct val="120000"/>
                </a:lnSpc>
              </a:pPr>
              <a:fld id="{812AE8EA-A406-4178-B368-399104B94674}" type="slidenum">
                <a:rPr lang="en-US" sz="1500">
                  <a:solidFill>
                    <a:schemeClr val="accent6">
                      <a:lumMod val="75000"/>
                    </a:schemeClr>
                  </a:solidFill>
                  <a:latin typeface="Libre Baskerville"/>
                  <a:ea typeface="Libre Baskerville"/>
                  <a:cs typeface="Libre Baskerville"/>
                  <a:sym typeface="Libre Baskerville"/>
                </a:rPr>
                <a:pPr algn="ctr">
                  <a:lnSpc>
                    <a:spcPct val="120000"/>
                  </a:lnSpc>
                </a:pPr>
                <a:t>10</a:t>
              </a:fld>
              <a:r>
                <a:rPr lang="en-US" sz="788" dirty="0">
                  <a:solidFill>
                    <a:schemeClr val="accent6">
                      <a:lumMod val="75000"/>
                    </a:schemeClr>
                  </a:solidFill>
                  <a:latin typeface="Libre Baskerville"/>
                  <a:ea typeface="Libre Baskerville"/>
                  <a:cs typeface="Libre Baskerville"/>
                  <a:sym typeface="Libre Baskerville"/>
                </a:rPr>
                <a:t>.</a:t>
              </a:r>
              <a:endParaRPr sz="525" dirty="0">
                <a:solidFill>
                  <a:schemeClr val="accent6">
                    <a:lumMod val="75000"/>
                  </a:schemeClr>
                </a:solidFill>
              </a:endParaRPr>
            </a:p>
          </p:txBody>
        </p:sp>
      </p:grpSp>
      <p:cxnSp>
        <p:nvCxnSpPr>
          <p:cNvPr id="22" name="Google Shape;146;p16">
            <a:extLst>
              <a:ext uri="{FF2B5EF4-FFF2-40B4-BE49-F238E27FC236}">
                <a16:creationId xmlns="" xmlns:a16="http://schemas.microsoft.com/office/drawing/2014/main" id="{1DD69D45-B860-4108-AC2D-7C43975A0CEF}"/>
              </a:ext>
            </a:extLst>
          </p:cNvPr>
          <p:cNvCxnSpPr>
            <a:cxnSpLocks/>
          </p:cNvCxnSpPr>
          <p:nvPr/>
        </p:nvCxnSpPr>
        <p:spPr>
          <a:xfrm>
            <a:off x="214898" y="536133"/>
            <a:ext cx="7788328" cy="7019"/>
          </a:xfrm>
          <a:prstGeom prst="straightConnector1">
            <a:avLst/>
          </a:prstGeom>
          <a:ln w="76200">
            <a:solidFill>
              <a:schemeClr val="accent1"/>
            </a:solidFill>
            <a:headEnd type="none" w="sm" len="sm"/>
            <a:tailEnd type="none" w="sm" len="s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42752309"/>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3478"/>
            <a:ext cx="8418846" cy="504056"/>
          </a:xfrm>
        </p:spPr>
        <p:txBody>
          <a:bodyPr>
            <a:normAutofit fontScale="90000"/>
          </a:bodyPr>
          <a:lstStyle/>
          <a:p>
            <a:pPr algn="l"/>
            <a:r>
              <a:rPr lang="en-US" sz="3200" dirty="0">
                <a:solidFill>
                  <a:srgbClr val="0070C0"/>
                </a:solidFill>
                <a:latin typeface="Adobe Garamond Pro Bold" pitchFamily="18" charset="0"/>
              </a:rPr>
              <a:t>SUMBER DAYA MANUSIA</a:t>
            </a:r>
          </a:p>
        </p:txBody>
      </p:sp>
      <p:graphicFrame>
        <p:nvGraphicFramePr>
          <p:cNvPr id="4" name="Content Placeholder 3"/>
          <p:cNvGraphicFramePr>
            <a:graphicFrameLocks noGrp="1"/>
          </p:cNvGraphicFramePr>
          <p:nvPr>
            <p:ph idx="1"/>
            <p:extLst/>
          </p:nvPr>
        </p:nvGraphicFramePr>
        <p:xfrm>
          <a:off x="35497" y="596904"/>
          <a:ext cx="2819474" cy="3915912"/>
        </p:xfrm>
        <a:graphic>
          <a:graphicData uri="http://schemas.openxmlformats.org/drawingml/2006/table">
            <a:tbl>
              <a:tblPr firstRow="1" bandRow="1">
                <a:tableStyleId>{D7AC3CCA-C797-4891-BE02-D94E43425B78}</a:tableStyleId>
              </a:tblPr>
              <a:tblGrid>
                <a:gridCol w="391593">
                  <a:extLst>
                    <a:ext uri="{9D8B030D-6E8A-4147-A177-3AD203B41FA5}">
                      <a16:colId xmlns="" xmlns:a16="http://schemas.microsoft.com/office/drawing/2014/main" val="20000"/>
                    </a:ext>
                  </a:extLst>
                </a:gridCol>
                <a:gridCol w="1488056">
                  <a:extLst>
                    <a:ext uri="{9D8B030D-6E8A-4147-A177-3AD203B41FA5}">
                      <a16:colId xmlns="" xmlns:a16="http://schemas.microsoft.com/office/drawing/2014/main" val="20001"/>
                    </a:ext>
                  </a:extLst>
                </a:gridCol>
                <a:gridCol w="939825">
                  <a:extLst>
                    <a:ext uri="{9D8B030D-6E8A-4147-A177-3AD203B41FA5}">
                      <a16:colId xmlns="" xmlns:a16="http://schemas.microsoft.com/office/drawing/2014/main" val="20002"/>
                    </a:ext>
                  </a:extLst>
                </a:gridCol>
              </a:tblGrid>
              <a:tr h="288749">
                <a:tc>
                  <a:txBody>
                    <a:bodyPr/>
                    <a:lstStyle/>
                    <a:p>
                      <a:pPr algn="ctr"/>
                      <a:r>
                        <a:rPr lang="en-US" sz="1100" dirty="0">
                          <a:latin typeface="+mj-lt"/>
                        </a:rPr>
                        <a:t>NO</a:t>
                      </a:r>
                      <a:endParaRPr lang="en-US" sz="1100" dirty="0">
                        <a:latin typeface="+mj-lt"/>
                        <a:cs typeface="Arial" pitchFamily="34" charset="0"/>
                      </a:endParaRPr>
                    </a:p>
                  </a:txBody>
                  <a:tcPr marL="68844" marR="68844" marT="34290" marB="3429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100" dirty="0">
                          <a:latin typeface="+mj-lt"/>
                        </a:rPr>
                        <a:t>JENIS SDM</a:t>
                      </a:r>
                      <a:endParaRPr lang="en-US" sz="1100" dirty="0">
                        <a:latin typeface="+mj-lt"/>
                        <a:cs typeface="Arial" pitchFamily="34" charset="0"/>
                      </a:endParaRPr>
                    </a:p>
                  </a:txBody>
                  <a:tcPr marL="68844" marR="68844" marT="34290" marB="3429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100" dirty="0">
                          <a:latin typeface="+mj-lt"/>
                        </a:rPr>
                        <a:t>JUMLAH</a:t>
                      </a:r>
                      <a:endParaRPr lang="en-US" sz="1100" dirty="0">
                        <a:latin typeface="+mj-lt"/>
                        <a:cs typeface="Arial" pitchFamily="34" charset="0"/>
                      </a:endParaRPr>
                    </a:p>
                  </a:txBody>
                  <a:tcPr marL="68844" marR="68844" marT="34290" marB="34290" anchor="ctr">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288749">
                <a:tc>
                  <a:txBody>
                    <a:bodyPr/>
                    <a:lstStyle/>
                    <a:p>
                      <a:pPr algn="ctr"/>
                      <a:r>
                        <a:rPr lang="en-US" sz="1200" dirty="0">
                          <a:latin typeface="+mj-lt"/>
                        </a:rPr>
                        <a:t>1</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Dokter</a:t>
                      </a:r>
                      <a:r>
                        <a:rPr lang="en-US" sz="1200" dirty="0">
                          <a:latin typeface="+mj-lt"/>
                        </a:rPr>
                        <a:t> </a:t>
                      </a:r>
                      <a:r>
                        <a:rPr lang="en-US" sz="1200" dirty="0" err="1">
                          <a:latin typeface="+mj-lt"/>
                        </a:rPr>
                        <a:t>Umum</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25 </a:t>
                      </a:r>
                      <a:r>
                        <a:rPr lang="en-US" sz="1200" dirty="0">
                          <a:latin typeface="+mj-lt"/>
                        </a:rPr>
                        <a:t>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288749">
                <a:tc>
                  <a:txBody>
                    <a:bodyPr/>
                    <a:lstStyle/>
                    <a:p>
                      <a:pPr algn="ctr"/>
                      <a:r>
                        <a:rPr lang="en-US" sz="1200" dirty="0">
                          <a:latin typeface="+mj-lt"/>
                        </a:rPr>
                        <a:t>2</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Dokter</a:t>
                      </a:r>
                      <a:r>
                        <a:rPr lang="en-US" sz="1200" baseline="0" dirty="0">
                          <a:latin typeface="+mj-lt"/>
                        </a:rPr>
                        <a:t> Gigi</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11</a:t>
                      </a:r>
                      <a:r>
                        <a:rPr lang="id-ID" sz="1200" baseline="0" dirty="0">
                          <a:latin typeface="+mj-lt"/>
                        </a:rPr>
                        <a:t> </a:t>
                      </a:r>
                      <a:r>
                        <a:rPr lang="en-US" sz="1200" dirty="0">
                          <a:latin typeface="+mj-lt"/>
                        </a:rPr>
                        <a:t>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288749">
                <a:tc>
                  <a:txBody>
                    <a:bodyPr/>
                    <a:lstStyle/>
                    <a:p>
                      <a:pPr algn="ctr"/>
                      <a:r>
                        <a:rPr lang="en-US" sz="1200" dirty="0">
                          <a:latin typeface="+mj-lt"/>
                        </a:rPr>
                        <a:t>3</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Dokter</a:t>
                      </a:r>
                      <a:r>
                        <a:rPr lang="en-US" sz="1200" baseline="0" dirty="0">
                          <a:latin typeface="+mj-lt"/>
                        </a:rPr>
                        <a:t> </a:t>
                      </a:r>
                      <a:r>
                        <a:rPr lang="en-US" sz="1200" baseline="0" dirty="0" err="1">
                          <a:latin typeface="+mj-lt"/>
                        </a:rPr>
                        <a:t>Spesialis</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288749">
                <a:tc>
                  <a:txBody>
                    <a:bodyPr/>
                    <a:lstStyle/>
                    <a:p>
                      <a:endParaRPr lang="en-US" sz="120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342900" indent="-342900">
                        <a:buNone/>
                      </a:pPr>
                      <a:r>
                        <a:rPr lang="en-US" sz="1200" baseline="0" dirty="0">
                          <a:latin typeface="+mj-lt"/>
                        </a:rPr>
                        <a:t>1) </a:t>
                      </a:r>
                      <a:r>
                        <a:rPr lang="en-US" sz="1200" baseline="0" dirty="0" err="1">
                          <a:latin typeface="+mj-lt"/>
                        </a:rPr>
                        <a:t>Anak</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4"/>
                  </a:ext>
                </a:extLst>
              </a:tr>
              <a:tr h="288749">
                <a:tc>
                  <a:txBody>
                    <a:bodyPr/>
                    <a:lstStyle/>
                    <a:p>
                      <a:endParaRPr lang="en-US" sz="120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2)</a:t>
                      </a:r>
                      <a:r>
                        <a:rPr lang="en-US" sz="1200" baseline="0" dirty="0">
                          <a:latin typeface="+mj-lt"/>
                        </a:rPr>
                        <a:t> </a:t>
                      </a:r>
                      <a:r>
                        <a:rPr lang="en-US" sz="1200" dirty="0" err="1">
                          <a:latin typeface="+mj-lt"/>
                        </a:rPr>
                        <a:t>Penyakit</a:t>
                      </a:r>
                      <a:r>
                        <a:rPr lang="en-US" sz="1200" dirty="0">
                          <a:latin typeface="+mj-lt"/>
                        </a:rPr>
                        <a:t> </a:t>
                      </a:r>
                      <a:r>
                        <a:rPr lang="en-US" sz="1200" dirty="0" err="1">
                          <a:latin typeface="+mj-lt"/>
                        </a:rPr>
                        <a:t>Dalam</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2</a:t>
                      </a:r>
                      <a:r>
                        <a:rPr lang="en-US" sz="1200" baseline="0" dirty="0">
                          <a:latin typeface="+mj-lt"/>
                        </a:rPr>
                        <a:t> </a:t>
                      </a:r>
                      <a:r>
                        <a:rPr lang="en-US" sz="1200" dirty="0">
                          <a:latin typeface="+mj-lt"/>
                        </a:rPr>
                        <a:t>orang </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r h="288749">
                <a:tc>
                  <a:txBody>
                    <a:bodyPr/>
                    <a:lstStyle/>
                    <a:p>
                      <a:endParaRPr lang="en-US" sz="120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3)</a:t>
                      </a:r>
                      <a:r>
                        <a:rPr lang="en-US" sz="1200" baseline="0" dirty="0">
                          <a:latin typeface="+mj-lt"/>
                        </a:rPr>
                        <a:t> </a:t>
                      </a:r>
                      <a:r>
                        <a:rPr lang="en-US" sz="1200" dirty="0" err="1">
                          <a:latin typeface="+mj-lt"/>
                        </a:rPr>
                        <a:t>Bedah</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450924">
                <a:tc>
                  <a:txBody>
                    <a:bodyPr/>
                    <a:lstStyle/>
                    <a:p>
                      <a:endParaRPr lang="en-US" sz="120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4)</a:t>
                      </a:r>
                      <a:r>
                        <a:rPr lang="en-US" sz="1200" baseline="0" dirty="0">
                          <a:latin typeface="+mj-lt"/>
                        </a:rPr>
                        <a:t> </a:t>
                      </a:r>
                      <a:r>
                        <a:rPr lang="en-US" sz="1200" dirty="0" err="1">
                          <a:latin typeface="+mj-lt"/>
                        </a:rPr>
                        <a:t>Obstetri</a:t>
                      </a:r>
                      <a:r>
                        <a:rPr lang="en-US" sz="1200" dirty="0">
                          <a:latin typeface="+mj-lt"/>
                        </a:rPr>
                        <a:t> </a:t>
                      </a:r>
                      <a:endParaRPr lang="id-ID" sz="1200" dirty="0">
                        <a:latin typeface="+mj-lt"/>
                      </a:endParaRPr>
                    </a:p>
                    <a:p>
                      <a:r>
                        <a:rPr lang="en-US" sz="1200" dirty="0" err="1">
                          <a:latin typeface="+mj-lt"/>
                        </a:rPr>
                        <a:t>Ginekologi</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7"/>
                  </a:ext>
                </a:extLst>
              </a:tr>
              <a:tr h="288749">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0" indent="0">
                        <a:buNone/>
                      </a:pPr>
                      <a:r>
                        <a:rPr lang="en-US" sz="1200" dirty="0">
                          <a:latin typeface="+mj-lt"/>
                        </a:rPr>
                        <a:t>5) </a:t>
                      </a:r>
                      <a:r>
                        <a:rPr lang="en-US" sz="1200" dirty="0" err="1">
                          <a:latin typeface="+mj-lt"/>
                        </a:rPr>
                        <a:t>Anestesi</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2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8"/>
                  </a:ext>
                </a:extLst>
              </a:tr>
              <a:tr h="288749">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6)</a:t>
                      </a:r>
                      <a:r>
                        <a:rPr lang="en-US" sz="1200" baseline="0" dirty="0">
                          <a:latin typeface="+mj-lt"/>
                        </a:rPr>
                        <a:t> </a:t>
                      </a:r>
                      <a:r>
                        <a:rPr lang="en-US" sz="1200" dirty="0">
                          <a:latin typeface="+mj-lt"/>
                        </a:rPr>
                        <a:t>Mata</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2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r h="288749">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7)</a:t>
                      </a:r>
                      <a:r>
                        <a:rPr lang="en-US" sz="1200" baseline="0" dirty="0">
                          <a:latin typeface="+mj-lt"/>
                        </a:rPr>
                        <a:t> </a:t>
                      </a:r>
                      <a:r>
                        <a:rPr lang="en-US" sz="1200" dirty="0">
                          <a:latin typeface="+mj-lt"/>
                        </a:rPr>
                        <a:t>THT</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a:t>
                      </a:r>
                      <a:r>
                        <a:rPr lang="id-ID" sz="1200" baseline="0" dirty="0">
                          <a:latin typeface="+mj-lt"/>
                        </a:rPr>
                        <a:t> </a:t>
                      </a:r>
                      <a:r>
                        <a:rPr lang="en-US" sz="1200" dirty="0">
                          <a:latin typeface="+mj-lt"/>
                        </a:rPr>
                        <a:t>orang </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0"/>
                  </a:ext>
                </a:extLst>
              </a:tr>
              <a:tr h="288749">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400050" indent="-400050">
                        <a:buNone/>
                      </a:pPr>
                      <a:r>
                        <a:rPr lang="en-US" sz="1200" dirty="0">
                          <a:latin typeface="+mj-lt"/>
                        </a:rPr>
                        <a:t>8)</a:t>
                      </a:r>
                      <a:r>
                        <a:rPr lang="en-US" sz="1200" baseline="0" dirty="0">
                          <a:latin typeface="+mj-lt"/>
                        </a:rPr>
                        <a:t> </a:t>
                      </a:r>
                      <a:r>
                        <a:rPr lang="en-US" sz="1200" dirty="0" err="1">
                          <a:latin typeface="+mj-lt"/>
                        </a:rPr>
                        <a:t>Syaraf</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a:t>
                      </a:r>
                      <a:r>
                        <a:rPr lang="en-US" sz="1200" dirty="0">
                          <a:latin typeface="+mj-lt"/>
                        </a:rPr>
                        <a:t>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1"/>
                  </a:ext>
                </a:extLst>
              </a:tr>
              <a:tr h="288749">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400050" indent="-400050">
                        <a:buNone/>
                      </a:pPr>
                      <a:r>
                        <a:rPr lang="id-ID" sz="1200" dirty="0">
                          <a:latin typeface="+mj-lt"/>
                        </a:rPr>
                        <a:t>9) Jantung</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1 orang</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2"/>
                  </a:ext>
                </a:extLst>
              </a:tr>
            </a:tbl>
          </a:graphicData>
        </a:graphic>
      </p:graphicFrame>
      <p:graphicFrame>
        <p:nvGraphicFramePr>
          <p:cNvPr id="5" name="Content Placeholder 3"/>
          <p:cNvGraphicFramePr>
            <a:graphicFrameLocks/>
          </p:cNvGraphicFramePr>
          <p:nvPr/>
        </p:nvGraphicFramePr>
        <p:xfrm>
          <a:off x="2987824" y="640705"/>
          <a:ext cx="3467547" cy="3998187"/>
        </p:xfrm>
        <a:graphic>
          <a:graphicData uri="http://schemas.openxmlformats.org/drawingml/2006/table">
            <a:tbl>
              <a:tblPr firstRow="1" bandRow="1">
                <a:tableStyleId>{22838BEF-8BB2-4498-84A7-C5851F593DF1}</a:tableStyleId>
              </a:tblPr>
              <a:tblGrid>
                <a:gridCol w="462340">
                  <a:extLst>
                    <a:ext uri="{9D8B030D-6E8A-4147-A177-3AD203B41FA5}">
                      <a16:colId xmlns="" xmlns:a16="http://schemas.microsoft.com/office/drawing/2014/main" val="20000"/>
                    </a:ext>
                  </a:extLst>
                </a:gridCol>
                <a:gridCol w="1772302">
                  <a:extLst>
                    <a:ext uri="{9D8B030D-6E8A-4147-A177-3AD203B41FA5}">
                      <a16:colId xmlns="" xmlns:a16="http://schemas.microsoft.com/office/drawing/2014/main" val="20001"/>
                    </a:ext>
                  </a:extLst>
                </a:gridCol>
                <a:gridCol w="1232905">
                  <a:extLst>
                    <a:ext uri="{9D8B030D-6E8A-4147-A177-3AD203B41FA5}">
                      <a16:colId xmlns="" xmlns:a16="http://schemas.microsoft.com/office/drawing/2014/main" val="20002"/>
                    </a:ext>
                  </a:extLst>
                </a:gridCol>
              </a:tblGrid>
              <a:tr h="277881">
                <a:tc>
                  <a:txBody>
                    <a:bodyPr/>
                    <a:lstStyle/>
                    <a:p>
                      <a:pPr algn="ctr"/>
                      <a:r>
                        <a:rPr lang="en-US" sz="1200" dirty="0">
                          <a:latin typeface="+mj-lt"/>
                        </a:rPr>
                        <a:t>NO</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JENIS SDM</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JUMLAH</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242662">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id-ID" sz="1200" dirty="0">
                          <a:latin typeface="+mj-lt"/>
                        </a:rPr>
                        <a:t>10</a:t>
                      </a:r>
                      <a:r>
                        <a:rPr lang="en-US" sz="1200" dirty="0">
                          <a:latin typeface="+mj-lt"/>
                        </a:rPr>
                        <a:t>)</a:t>
                      </a:r>
                      <a:r>
                        <a:rPr lang="en-US" sz="1200" baseline="0" dirty="0">
                          <a:latin typeface="+mj-lt"/>
                        </a:rPr>
                        <a:t> </a:t>
                      </a:r>
                      <a:r>
                        <a:rPr lang="id-ID" sz="1200" dirty="0">
                          <a:latin typeface="+mj-lt"/>
                        </a:rPr>
                        <a:t>Paru</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 orang</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242662">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baseline="0" dirty="0">
                          <a:latin typeface="+mj-lt"/>
                        </a:rPr>
                        <a:t>1</a:t>
                      </a:r>
                      <a:r>
                        <a:rPr lang="id-ID" sz="1200" baseline="0" dirty="0">
                          <a:latin typeface="+mj-lt"/>
                        </a:rPr>
                        <a:t>1</a:t>
                      </a:r>
                      <a:r>
                        <a:rPr lang="en-US" sz="1200" baseline="0" dirty="0">
                          <a:latin typeface="+mj-lt"/>
                        </a:rPr>
                        <a:t>) </a:t>
                      </a:r>
                      <a:r>
                        <a:rPr lang="en-US" sz="1200" baseline="0" dirty="0" err="1">
                          <a:latin typeface="+mj-lt"/>
                        </a:rPr>
                        <a:t>Kulit</a:t>
                      </a:r>
                      <a:r>
                        <a:rPr lang="en-US" sz="1200" baseline="0" dirty="0">
                          <a:latin typeface="+mj-lt"/>
                        </a:rPr>
                        <a:t> &amp; </a:t>
                      </a:r>
                      <a:r>
                        <a:rPr lang="en-US" sz="1200" baseline="0" dirty="0" err="1">
                          <a:latin typeface="+mj-lt"/>
                        </a:rPr>
                        <a:t>Kelamin</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1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242662">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1</a:t>
                      </a:r>
                      <a:r>
                        <a:rPr lang="id-ID" sz="1200" dirty="0">
                          <a:latin typeface="+mj-lt"/>
                        </a:rPr>
                        <a:t>2</a:t>
                      </a:r>
                      <a:r>
                        <a:rPr lang="en-US" sz="1200" dirty="0">
                          <a:latin typeface="+mj-lt"/>
                        </a:rPr>
                        <a:t>)</a:t>
                      </a:r>
                      <a:r>
                        <a:rPr lang="en-US" sz="1200" baseline="0" dirty="0">
                          <a:latin typeface="+mj-lt"/>
                        </a:rPr>
                        <a:t> </a:t>
                      </a:r>
                      <a:r>
                        <a:rPr lang="en-US" sz="1200" baseline="0" dirty="0" err="1">
                          <a:latin typeface="+mj-lt"/>
                        </a:rPr>
                        <a:t>Patologi</a:t>
                      </a:r>
                      <a:r>
                        <a:rPr lang="en-US" sz="1200" baseline="0" dirty="0">
                          <a:latin typeface="+mj-lt"/>
                        </a:rPr>
                        <a:t> </a:t>
                      </a:r>
                      <a:r>
                        <a:rPr lang="en-US" sz="1200" baseline="0" dirty="0" err="1">
                          <a:latin typeface="+mj-lt"/>
                        </a:rPr>
                        <a:t>Klinik</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a:t>
                      </a:r>
                      <a:r>
                        <a:rPr lang="en-US" sz="1200" dirty="0">
                          <a:latin typeface="+mj-lt"/>
                        </a:rPr>
                        <a:t>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313286">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1</a:t>
                      </a:r>
                      <a:r>
                        <a:rPr lang="id-ID" sz="1200" dirty="0">
                          <a:latin typeface="+mj-lt"/>
                        </a:rPr>
                        <a:t>3</a:t>
                      </a:r>
                      <a:r>
                        <a:rPr lang="en-US" sz="1200" dirty="0">
                          <a:latin typeface="+mj-lt"/>
                        </a:rPr>
                        <a:t>)</a:t>
                      </a:r>
                      <a:r>
                        <a:rPr lang="en-US" sz="1200" baseline="0" dirty="0">
                          <a:latin typeface="+mj-lt"/>
                        </a:rPr>
                        <a:t> </a:t>
                      </a:r>
                      <a:r>
                        <a:rPr lang="en-US" sz="1200" baseline="0" dirty="0" err="1">
                          <a:latin typeface="+mj-lt"/>
                        </a:rPr>
                        <a:t>Patologi</a:t>
                      </a:r>
                      <a:r>
                        <a:rPr lang="en-US" sz="1200" baseline="0" dirty="0">
                          <a:latin typeface="+mj-lt"/>
                        </a:rPr>
                        <a:t> </a:t>
                      </a:r>
                      <a:r>
                        <a:rPr lang="id-ID" sz="1200" baseline="0" dirty="0">
                          <a:latin typeface="+mj-lt"/>
                        </a:rPr>
                        <a:t>Anatomi</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1</a:t>
                      </a:r>
                      <a:r>
                        <a:rPr lang="en-US" sz="1200" dirty="0">
                          <a:latin typeface="+mj-lt"/>
                        </a:rPr>
                        <a:t>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4"/>
                  </a:ext>
                </a:extLst>
              </a:tr>
              <a:tr h="242662">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0" indent="0">
                        <a:buNone/>
                      </a:pPr>
                      <a:r>
                        <a:rPr lang="en-US" sz="1200" dirty="0">
                          <a:latin typeface="+mj-lt"/>
                        </a:rPr>
                        <a:t>1</a:t>
                      </a:r>
                      <a:r>
                        <a:rPr lang="id-ID" sz="1200" dirty="0">
                          <a:latin typeface="+mj-lt"/>
                        </a:rPr>
                        <a:t>4</a:t>
                      </a:r>
                      <a:r>
                        <a:rPr lang="en-US" sz="1200" dirty="0">
                          <a:latin typeface="+mj-lt"/>
                        </a:rPr>
                        <a:t>) </a:t>
                      </a:r>
                      <a:r>
                        <a:rPr lang="en-US" sz="1200" dirty="0" err="1">
                          <a:latin typeface="+mj-lt"/>
                        </a:rPr>
                        <a:t>Radiologi</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2</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r h="275200">
                <a:tc>
                  <a:txBody>
                    <a:bodyPr/>
                    <a:lstStyle/>
                    <a:p>
                      <a:pPr algn="ct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a:latin typeface="+mj-lt"/>
                        </a:rPr>
                        <a:t>1</a:t>
                      </a:r>
                      <a:r>
                        <a:rPr lang="id-ID" sz="1200" dirty="0">
                          <a:latin typeface="+mj-lt"/>
                        </a:rPr>
                        <a:t>5</a:t>
                      </a:r>
                      <a:r>
                        <a:rPr lang="en-US" sz="1200" dirty="0">
                          <a:latin typeface="+mj-lt"/>
                        </a:rPr>
                        <a:t>) </a:t>
                      </a:r>
                      <a:r>
                        <a:rPr lang="en-US" sz="1200" dirty="0" err="1">
                          <a:latin typeface="+mj-lt"/>
                        </a:rPr>
                        <a:t>Rehabilitasi</a:t>
                      </a:r>
                      <a:r>
                        <a:rPr lang="en-US" sz="1200" baseline="0" dirty="0">
                          <a:latin typeface="+mj-lt"/>
                        </a:rPr>
                        <a:t> </a:t>
                      </a:r>
                      <a:r>
                        <a:rPr lang="en-US" sz="1200" baseline="0" dirty="0" err="1">
                          <a:latin typeface="+mj-lt"/>
                        </a:rPr>
                        <a:t>Medik</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1 </a:t>
                      </a:r>
                      <a:r>
                        <a:rPr lang="en-US" sz="1200" dirty="0">
                          <a:latin typeface="+mj-lt"/>
                        </a:rPr>
                        <a:t>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595625">
                <a:tc>
                  <a:txBody>
                    <a:bodyPr/>
                    <a:lstStyle/>
                    <a:p>
                      <a:pPr algn="ctr"/>
                      <a:r>
                        <a:rPr lang="en-US" sz="1200" dirty="0">
                          <a:latin typeface="+mj-lt"/>
                        </a:rPr>
                        <a:t>4</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Keperawatan</a:t>
                      </a:r>
                      <a:r>
                        <a:rPr lang="en-US" sz="1200" dirty="0">
                          <a:latin typeface="+mj-lt"/>
                        </a:rPr>
                        <a:t> :</a:t>
                      </a:r>
                    </a:p>
                    <a:p>
                      <a:r>
                        <a:rPr lang="en-US" sz="1200" dirty="0" err="1">
                          <a:latin typeface="+mj-lt"/>
                        </a:rPr>
                        <a:t>Perawat</a:t>
                      </a:r>
                      <a:r>
                        <a:rPr lang="en-US" sz="1200" dirty="0">
                          <a:latin typeface="+mj-lt"/>
                        </a:rPr>
                        <a:t> </a:t>
                      </a:r>
                    </a:p>
                    <a:p>
                      <a:r>
                        <a:rPr lang="en-US" sz="1200" dirty="0" err="1">
                          <a:latin typeface="+mj-lt"/>
                        </a:rPr>
                        <a:t>Bidan</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0" indent="0" algn="ctr">
                        <a:buNone/>
                      </a:pPr>
                      <a:endParaRPr lang="en-US" sz="1200" dirty="0">
                        <a:latin typeface="+mj-lt"/>
                      </a:endParaRPr>
                    </a:p>
                    <a:p>
                      <a:pPr marL="0" indent="0" algn="ctr">
                        <a:buNone/>
                      </a:pPr>
                      <a:r>
                        <a:rPr lang="en-US" sz="1200" dirty="0">
                          <a:latin typeface="+mj-lt"/>
                        </a:rPr>
                        <a:t>10</a:t>
                      </a:r>
                      <a:r>
                        <a:rPr lang="id-ID" sz="1200" dirty="0">
                          <a:latin typeface="+mj-lt"/>
                        </a:rPr>
                        <a:t>6</a:t>
                      </a:r>
                      <a:r>
                        <a:rPr lang="en-US" sz="1200" dirty="0">
                          <a:latin typeface="+mj-lt"/>
                        </a:rPr>
                        <a:t> orang</a:t>
                      </a:r>
                    </a:p>
                    <a:p>
                      <a:pPr marL="0" indent="0" algn="ctr">
                        <a:buNone/>
                      </a:pPr>
                      <a:r>
                        <a:rPr lang="id-ID" sz="1200" dirty="0">
                          <a:latin typeface="+mj-lt"/>
                        </a:rPr>
                        <a:t>54 </a:t>
                      </a:r>
                      <a:r>
                        <a:rPr lang="en-US" sz="1200" dirty="0">
                          <a:latin typeface="+mj-lt"/>
                        </a:rPr>
                        <a:t>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7"/>
                  </a:ext>
                </a:extLst>
              </a:tr>
              <a:tr h="242662">
                <a:tc>
                  <a:txBody>
                    <a:bodyPr/>
                    <a:lstStyle/>
                    <a:p>
                      <a:pPr algn="ctr"/>
                      <a:r>
                        <a:rPr lang="en-US" sz="1200" dirty="0">
                          <a:latin typeface="+mj-lt"/>
                        </a:rPr>
                        <a:t>5</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Apoteker</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marL="0" indent="0" algn="ctr">
                        <a:buNone/>
                      </a:pPr>
                      <a:r>
                        <a:rPr lang="id-ID" sz="1200" dirty="0">
                          <a:latin typeface="+mj-lt"/>
                        </a:rPr>
                        <a:t>9 </a:t>
                      </a:r>
                      <a:r>
                        <a:rPr lang="en-US" sz="1200" dirty="0">
                          <a:latin typeface="+mj-lt"/>
                        </a:rPr>
                        <a:t>Orang</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8"/>
                  </a:ext>
                </a:extLst>
              </a:tr>
              <a:tr h="242662">
                <a:tc>
                  <a:txBody>
                    <a:bodyPr/>
                    <a:lstStyle/>
                    <a:p>
                      <a:pPr algn="ctr"/>
                      <a:r>
                        <a:rPr lang="en-US" sz="1200" dirty="0">
                          <a:latin typeface="+mj-lt"/>
                        </a:rPr>
                        <a:t>6</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id-ID" sz="1200" dirty="0">
                          <a:latin typeface="+mj-lt"/>
                        </a:rPr>
                        <a:t>Teknis </a:t>
                      </a:r>
                      <a:r>
                        <a:rPr lang="en-US" sz="1200" dirty="0" err="1">
                          <a:latin typeface="+mj-lt"/>
                        </a:rPr>
                        <a:t>Kefarmasian</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1</a:t>
                      </a:r>
                      <a:r>
                        <a:rPr lang="id-ID" sz="1200" dirty="0">
                          <a:latin typeface="+mj-lt"/>
                        </a:rPr>
                        <a:t>6</a:t>
                      </a:r>
                      <a:r>
                        <a:rPr lang="en-US" sz="1200" dirty="0">
                          <a:latin typeface="+mj-lt"/>
                        </a:rPr>
                        <a:t> orang</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r h="242662">
                <a:tc>
                  <a:txBody>
                    <a:bodyPr/>
                    <a:lstStyle/>
                    <a:p>
                      <a:pPr algn="ctr"/>
                      <a:r>
                        <a:rPr lang="en-US" sz="1200" dirty="0">
                          <a:latin typeface="+mj-lt"/>
                        </a:rPr>
                        <a:t>7</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Gizi</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7 </a:t>
                      </a:r>
                      <a:r>
                        <a:rPr lang="en-US" sz="1200" dirty="0">
                          <a:latin typeface="+mj-lt"/>
                        </a:rPr>
                        <a:t>orang</a:t>
                      </a:r>
                      <a:endParaRPr lang="en-US" sz="1200" dirty="0">
                        <a:solidFill>
                          <a:schemeClr val="tx1"/>
                        </a:solidFill>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0"/>
                  </a:ext>
                </a:extLst>
              </a:tr>
              <a:tr h="242662">
                <a:tc>
                  <a:txBody>
                    <a:bodyPr/>
                    <a:lstStyle/>
                    <a:p>
                      <a:pPr algn="ctr"/>
                      <a:r>
                        <a:rPr lang="en-US" sz="1200" dirty="0">
                          <a:latin typeface="+mj-lt"/>
                        </a:rPr>
                        <a:t>8</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Fisioterapis</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5</a:t>
                      </a:r>
                      <a:r>
                        <a:rPr lang="en-US" sz="1200" dirty="0">
                          <a:latin typeface="+mj-lt"/>
                        </a:rPr>
                        <a:t> 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1"/>
                  </a:ext>
                </a:extLst>
              </a:tr>
              <a:tr h="242662">
                <a:tc>
                  <a:txBody>
                    <a:bodyPr/>
                    <a:lstStyle/>
                    <a:p>
                      <a:pPr algn="ctr"/>
                      <a:r>
                        <a:rPr lang="en-US" sz="1200" dirty="0">
                          <a:latin typeface="+mj-lt"/>
                        </a:rPr>
                        <a:t>9</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Psikolog</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1 </a:t>
                      </a:r>
                      <a:r>
                        <a:rPr lang="en-US" sz="1200" dirty="0" err="1">
                          <a:latin typeface="+mj-lt"/>
                        </a:rPr>
                        <a:t>orang</a:t>
                      </a:r>
                      <a:endParaRPr lang="en-US" sz="12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2"/>
                  </a:ext>
                </a:extLst>
              </a:tr>
              <a:tr h="242662">
                <a:tc>
                  <a:txBody>
                    <a:bodyPr/>
                    <a:lstStyle/>
                    <a:p>
                      <a:pPr algn="ctr"/>
                      <a:r>
                        <a:rPr lang="en-US" sz="1200" dirty="0">
                          <a:latin typeface="+mj-lt"/>
                        </a:rPr>
                        <a:t>10</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Analis</a:t>
                      </a:r>
                      <a:r>
                        <a:rPr lang="en-US" sz="1200" dirty="0">
                          <a:latin typeface="+mj-lt"/>
                        </a:rPr>
                        <a:t> Labor</a:t>
                      </a:r>
                      <a:r>
                        <a:rPr lang="id-ID" sz="1200" dirty="0">
                          <a:latin typeface="+mj-lt"/>
                        </a:rPr>
                        <a:t>atorium</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15</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graphicFrame>
        <p:nvGraphicFramePr>
          <p:cNvPr id="6" name="Content Placeholder 3"/>
          <p:cNvGraphicFramePr>
            <a:graphicFrameLocks/>
          </p:cNvGraphicFramePr>
          <p:nvPr/>
        </p:nvGraphicFramePr>
        <p:xfrm>
          <a:off x="6588224" y="639993"/>
          <a:ext cx="2520280" cy="3051810"/>
        </p:xfrm>
        <a:graphic>
          <a:graphicData uri="http://schemas.openxmlformats.org/drawingml/2006/table">
            <a:tbl>
              <a:tblPr firstRow="1" bandRow="1">
                <a:tableStyleId>{8A107856-5554-42FB-B03E-39F5DBC370BA}</a:tableStyleId>
              </a:tblPr>
              <a:tblGrid>
                <a:gridCol w="436858">
                  <a:extLst>
                    <a:ext uri="{9D8B030D-6E8A-4147-A177-3AD203B41FA5}">
                      <a16:colId xmlns="" xmlns:a16="http://schemas.microsoft.com/office/drawing/2014/main" val="20000"/>
                    </a:ext>
                  </a:extLst>
                </a:gridCol>
                <a:gridCol w="1075309">
                  <a:extLst>
                    <a:ext uri="{9D8B030D-6E8A-4147-A177-3AD203B41FA5}">
                      <a16:colId xmlns="" xmlns:a16="http://schemas.microsoft.com/office/drawing/2014/main" val="20001"/>
                    </a:ext>
                  </a:extLst>
                </a:gridCol>
                <a:gridCol w="1008113">
                  <a:extLst>
                    <a:ext uri="{9D8B030D-6E8A-4147-A177-3AD203B41FA5}">
                      <a16:colId xmlns="" xmlns:a16="http://schemas.microsoft.com/office/drawing/2014/main" val="20002"/>
                    </a:ext>
                  </a:extLst>
                </a:gridCol>
              </a:tblGrid>
              <a:tr h="278130">
                <a:tc>
                  <a:txBody>
                    <a:bodyPr/>
                    <a:lstStyle/>
                    <a:p>
                      <a:pPr algn="ctr"/>
                      <a:r>
                        <a:rPr lang="en-US" sz="1200" dirty="0">
                          <a:latin typeface="+mj-lt"/>
                        </a:rPr>
                        <a:t>NO</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JENIS SDM</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JUMLAH</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0"/>
                  </a:ext>
                </a:extLst>
              </a:tr>
              <a:tr h="278130">
                <a:tc>
                  <a:txBody>
                    <a:bodyPr/>
                    <a:lstStyle/>
                    <a:p>
                      <a:pPr algn="ctr"/>
                      <a:r>
                        <a:rPr lang="en-US" sz="1200" dirty="0">
                          <a:latin typeface="+mj-lt"/>
                        </a:rPr>
                        <a:t>11</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l"/>
                      <a:r>
                        <a:rPr lang="id-ID" sz="1200" dirty="0">
                          <a:latin typeface="+mj-lt"/>
                        </a:rPr>
                        <a:t>Bank Darah</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1"/>
                  </a:ext>
                </a:extLst>
              </a:tr>
              <a:tr h="278130">
                <a:tc>
                  <a:txBody>
                    <a:bodyPr/>
                    <a:lstStyle/>
                    <a:p>
                      <a:pPr algn="ctr"/>
                      <a:r>
                        <a:rPr lang="en-US" sz="1200" dirty="0">
                          <a:latin typeface="+mj-lt"/>
                        </a:rPr>
                        <a:t>12</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Radiografer</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8</a:t>
                      </a:r>
                      <a:r>
                        <a:rPr lang="id-ID" sz="1200" baseline="0" dirty="0">
                          <a:latin typeface="+mj-lt"/>
                        </a:rPr>
                        <a:t> </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2"/>
                  </a:ext>
                </a:extLst>
              </a:tr>
              <a:tr h="300990">
                <a:tc>
                  <a:txBody>
                    <a:bodyPr/>
                    <a:lstStyle/>
                    <a:p>
                      <a:pPr algn="ctr"/>
                      <a:r>
                        <a:rPr lang="en-US" sz="1200" dirty="0">
                          <a:latin typeface="+mj-lt"/>
                        </a:rPr>
                        <a:t>13</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Perekam</a:t>
                      </a:r>
                      <a:r>
                        <a:rPr lang="en-US" sz="1200" dirty="0">
                          <a:latin typeface="+mj-lt"/>
                        </a:rPr>
                        <a:t> </a:t>
                      </a:r>
                      <a:r>
                        <a:rPr lang="en-US" sz="1200" dirty="0" err="1">
                          <a:latin typeface="+mj-lt"/>
                        </a:rPr>
                        <a:t>Medis</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baseline="0" dirty="0">
                          <a:latin typeface="+mj-lt"/>
                        </a:rPr>
                        <a:t>11 </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3"/>
                  </a:ext>
                </a:extLst>
              </a:tr>
              <a:tr h="278130">
                <a:tc>
                  <a:txBody>
                    <a:bodyPr/>
                    <a:lstStyle/>
                    <a:p>
                      <a:pPr algn="ctr"/>
                      <a:r>
                        <a:rPr lang="en-US" sz="1200" dirty="0">
                          <a:latin typeface="+mj-lt"/>
                        </a:rPr>
                        <a:t>14</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Elektro</a:t>
                      </a:r>
                      <a:r>
                        <a:rPr lang="id-ID" sz="1200" dirty="0">
                          <a:latin typeface="+mj-lt"/>
                        </a:rPr>
                        <a:t>m</a:t>
                      </a:r>
                      <a:r>
                        <a:rPr lang="en-US" sz="1200" dirty="0" err="1">
                          <a:latin typeface="+mj-lt"/>
                        </a:rPr>
                        <a:t>edik</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6</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4"/>
                  </a:ext>
                </a:extLst>
              </a:tr>
              <a:tr h="278130">
                <a:tc>
                  <a:txBody>
                    <a:bodyPr/>
                    <a:lstStyle/>
                    <a:p>
                      <a:pPr algn="ctr"/>
                      <a:r>
                        <a:rPr lang="en-US" sz="1400" dirty="0">
                          <a:latin typeface="+mj-lt"/>
                        </a:rPr>
                        <a:t>1</a:t>
                      </a:r>
                      <a:r>
                        <a:rPr lang="id-ID" sz="1200" dirty="0">
                          <a:latin typeface="+mj-lt"/>
                        </a:rPr>
                        <a:t>5</a:t>
                      </a:r>
                      <a:endParaRPr lang="id-ID" sz="1100" dirty="0">
                        <a:latin typeface="+mj-lt"/>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r>
                        <a:rPr lang="en-US" sz="1200" dirty="0" err="1">
                          <a:latin typeface="+mj-lt"/>
                        </a:rPr>
                        <a:t>Sanitasi</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a:t>
                      </a:r>
                      <a:r>
                        <a:rPr lang="id-ID" sz="1200" baseline="0" dirty="0">
                          <a:latin typeface="+mj-lt"/>
                        </a:rPr>
                        <a:t> </a:t>
                      </a:r>
                      <a:r>
                        <a:rPr lang="en-US" sz="1200" dirty="0">
                          <a:latin typeface="+mj-lt"/>
                        </a:rPr>
                        <a:t>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5"/>
                  </a:ext>
                </a:extLst>
              </a:tr>
              <a:tr h="278130">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l"/>
                      <a:r>
                        <a:rPr lang="en-US" sz="1200" b="1" dirty="0">
                          <a:latin typeface="+mj-lt"/>
                        </a:rPr>
                        <a:t>Total </a:t>
                      </a:r>
                      <a:r>
                        <a:rPr lang="en-US" sz="1200" b="1" dirty="0" err="1">
                          <a:latin typeface="+mj-lt"/>
                        </a:rPr>
                        <a:t>Profesi</a:t>
                      </a:r>
                      <a:endParaRPr lang="en-US" sz="1200" b="1"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309</a:t>
                      </a:r>
                      <a:r>
                        <a:rPr lang="id-ID" sz="1200" baseline="0" dirty="0">
                          <a:latin typeface="+mj-lt"/>
                        </a:rPr>
                        <a:t> </a:t>
                      </a:r>
                      <a:r>
                        <a:rPr lang="en-US" sz="1200" dirty="0">
                          <a:latin typeface="+mj-lt"/>
                        </a:rPr>
                        <a:t>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6"/>
                  </a:ext>
                </a:extLst>
              </a:tr>
              <a:tr h="278130">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l"/>
                      <a:r>
                        <a:rPr lang="en-US" sz="1050" b="1" dirty="0">
                          <a:latin typeface="+mj-lt"/>
                        </a:rPr>
                        <a:t>Total Non </a:t>
                      </a:r>
                      <a:r>
                        <a:rPr lang="en-US" sz="1050" b="1" dirty="0" err="1">
                          <a:latin typeface="+mj-lt"/>
                        </a:rPr>
                        <a:t>Profesi</a:t>
                      </a:r>
                      <a:endParaRPr lang="en-US" sz="1050" b="1"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solidFill>
                            <a:schemeClr val="tx1"/>
                          </a:solidFill>
                          <a:latin typeface="+mj-lt"/>
                        </a:rPr>
                        <a:t>18 </a:t>
                      </a:r>
                      <a:r>
                        <a:rPr lang="en-US" sz="1200" dirty="0">
                          <a:latin typeface="+mj-lt"/>
                        </a:rPr>
                        <a:t>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7"/>
                  </a:ext>
                </a:extLst>
              </a:tr>
              <a:tr h="278130">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l"/>
                      <a:r>
                        <a:rPr lang="en-US" sz="1200" b="1" dirty="0" err="1">
                          <a:latin typeface="+mj-lt"/>
                        </a:rPr>
                        <a:t>Manajemen</a:t>
                      </a:r>
                      <a:endParaRPr lang="en-US" sz="1200" b="1"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en-US" sz="1200" dirty="0">
                          <a:latin typeface="+mj-lt"/>
                        </a:rPr>
                        <a:t>14 orang</a:t>
                      </a:r>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8"/>
                  </a:ext>
                </a:extLst>
              </a:tr>
              <a:tr h="278130">
                <a:tc>
                  <a:txBody>
                    <a:bodyPr/>
                    <a:lstStyle/>
                    <a:p>
                      <a:endParaRPr lang="en-US" sz="1200"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l"/>
                      <a:r>
                        <a:rPr lang="en-US" sz="1200" b="1" dirty="0">
                          <a:latin typeface="+mj-lt"/>
                        </a:rPr>
                        <a:t>Total</a:t>
                      </a:r>
                      <a:endParaRPr lang="en-US" sz="1200" b="1" dirty="0">
                        <a:latin typeface="+mj-lt"/>
                        <a:cs typeface="Arial" pitchFamily="34" charset="0"/>
                      </a:endParaRP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tc>
                  <a:txBody>
                    <a:bodyPr/>
                    <a:lstStyle/>
                    <a:p>
                      <a:pPr algn="ctr"/>
                      <a:r>
                        <a:rPr lang="id-ID" sz="1200" dirty="0">
                          <a:latin typeface="+mj-lt"/>
                        </a:rPr>
                        <a:t>451 </a:t>
                      </a:r>
                      <a:r>
                        <a:rPr lang="en-US" sz="1200" dirty="0">
                          <a:latin typeface="+mj-lt"/>
                        </a:rPr>
                        <a:t>orang</a:t>
                      </a:r>
                    </a:p>
                  </a:txBody>
                  <a:tcPr marL="68844" marR="68844" marT="34290" marB="34290">
                    <a:lnL w="3175" cap="flat" cmpd="sng" algn="ctr">
                      <a:solidFill>
                        <a:schemeClr val="accent5">
                          <a:lumMod val="75000"/>
                        </a:schemeClr>
                      </a:solidFill>
                      <a:prstDash val="solid"/>
                      <a:round/>
                      <a:headEnd type="none" w="med" len="med"/>
                      <a:tailEnd type="none" w="med" len="med"/>
                    </a:lnL>
                    <a:lnR w="3175" cap="flat" cmpd="sng" algn="ctr">
                      <a:solidFill>
                        <a:schemeClr val="accent5">
                          <a:lumMod val="75000"/>
                        </a:schemeClr>
                      </a:solidFill>
                      <a:prstDash val="solid"/>
                      <a:round/>
                      <a:headEnd type="none" w="med" len="med"/>
                      <a:tailEnd type="none" w="med" len="med"/>
                    </a:lnR>
                    <a:lnT w="3175" cap="flat" cmpd="sng" algn="ctr">
                      <a:solidFill>
                        <a:schemeClr val="accent5">
                          <a:lumMod val="75000"/>
                        </a:schemeClr>
                      </a:solidFill>
                      <a:prstDash val="solid"/>
                      <a:round/>
                      <a:headEnd type="none" w="med" len="med"/>
                      <a:tailEnd type="none" w="med" len="med"/>
                    </a:lnT>
                    <a:lnB w="3175" cap="flat" cmpd="sng" algn="ctr">
                      <a:solidFill>
                        <a:schemeClr val="accent5">
                          <a:lumMod val="75000"/>
                        </a:schemeClr>
                      </a:solidFill>
                      <a:prstDash val="solid"/>
                      <a:round/>
                      <a:headEnd type="none" w="med" len="med"/>
                      <a:tailEnd type="none" w="med" len="med"/>
                    </a:lnB>
                  </a:tcPr>
                </a:tc>
                <a:extLst>
                  <a:ext uri="{0D108BD9-81ED-4DB2-BD59-A6C34878D82A}">
                    <a16:rowId xmlns="" xmlns:a16="http://schemas.microsoft.com/office/drawing/2014/main" val="10009"/>
                  </a:ext>
                </a:extLst>
              </a:tr>
            </a:tbl>
          </a:graphicData>
        </a:graphic>
      </p:graphicFrame>
      <p:pic>
        <p:nvPicPr>
          <p:cNvPr id="1026" name="Picture 2" descr="C:\Users\WINDOWS\Downloads\da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038148"/>
            <a:ext cx="1501005" cy="11546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rot="10800000">
            <a:off x="0" y="4789681"/>
            <a:ext cx="7668344" cy="35553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ID"/>
          </a:p>
        </p:txBody>
      </p:sp>
    </p:spTree>
    <p:extLst>
      <p:ext uri="{BB962C8B-B14F-4D97-AF65-F5344CB8AC3E}">
        <p14:creationId xmlns:p14="http://schemas.microsoft.com/office/powerpoint/2010/main" val="3050939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F54ADF8-180F-8B6A-25EF-454824331A0D}"/>
              </a:ext>
            </a:extLst>
          </p:cNvPr>
          <p:cNvSpPr/>
          <p:nvPr/>
        </p:nvSpPr>
        <p:spPr>
          <a:xfrm>
            <a:off x="4355976" y="4784332"/>
            <a:ext cx="4824536" cy="307777"/>
          </a:xfrm>
          <a:prstGeom prst="rect">
            <a:avLst/>
          </a:prstGeom>
          <a:noFill/>
        </p:spPr>
        <p:txBody>
          <a:bodyPr wrap="square" lIns="91440" tIns="45720" rIns="91440" bIns="45720">
            <a:spAutoFit/>
          </a:bodyPr>
          <a:lstStyle/>
          <a:p>
            <a:pPr algn="ctr"/>
            <a:r>
              <a:rPr lang="id-ID" sz="1400" b="1" dirty="0">
                <a:ln w="12700" cmpd="sng">
                  <a:solidFill>
                    <a:schemeClr val="tx1"/>
                  </a:solidFill>
                  <a:prstDash val="solid"/>
                </a:ln>
              </a:rPr>
              <a:t>CAPAIAN PENGEMBANGAN RENSTRA TAHUN 2025</a:t>
            </a:r>
            <a:endParaRPr lang="en-US" sz="1400" b="1" cap="none" spc="0" dirty="0">
              <a:ln w="12700" cmpd="sng">
                <a:solidFill>
                  <a:schemeClr val="tx1"/>
                </a:solidFill>
                <a:prstDash val="solid"/>
              </a:ln>
              <a:effectLst/>
            </a:endParaRPr>
          </a:p>
        </p:txBody>
      </p:sp>
      <p:graphicFrame>
        <p:nvGraphicFramePr>
          <p:cNvPr id="7" name="Diagram 6"/>
          <p:cNvGraphicFramePr/>
          <p:nvPr>
            <p:extLst>
              <p:ext uri="{D42A27DB-BD31-4B8C-83A1-F6EECF244321}">
                <p14:modId xmlns:p14="http://schemas.microsoft.com/office/powerpoint/2010/main" val="3164120746"/>
              </p:ext>
            </p:extLst>
          </p:nvPr>
        </p:nvGraphicFramePr>
        <p:xfrm>
          <a:off x="107504" y="51470"/>
          <a:ext cx="8784976" cy="4768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543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asil gambar untuk PEMBANGUNAN RIAU"/>
          <p:cNvSpPr>
            <a:spLocks noChangeAspect="1" noChangeArrowheads="1"/>
          </p:cNvSpPr>
          <p:nvPr/>
        </p:nvSpPr>
        <p:spPr bwMode="auto">
          <a:xfrm>
            <a:off x="1259681" y="-1600200"/>
            <a:ext cx="4857750" cy="33361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sp>
        <p:nvSpPr>
          <p:cNvPr id="5" name="AutoShape 6" descr="Hasil gambar untuk ARSYADJULIANDI RACHMAN"/>
          <p:cNvSpPr>
            <a:spLocks noChangeAspect="1" noChangeArrowheads="1"/>
          </p:cNvSpPr>
          <p:nvPr/>
        </p:nvSpPr>
        <p:spPr bwMode="auto">
          <a:xfrm>
            <a:off x="1259681" y="-1028700"/>
            <a:ext cx="4643438" cy="21431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a:p>
        </p:txBody>
      </p:sp>
      <p:cxnSp>
        <p:nvCxnSpPr>
          <p:cNvPr id="36" name="Straight Connector 35"/>
          <p:cNvCxnSpPr/>
          <p:nvPr/>
        </p:nvCxnSpPr>
        <p:spPr>
          <a:xfrm>
            <a:off x="2000250" y="4400550"/>
            <a:ext cx="5565845" cy="0"/>
          </a:xfrm>
          <a:prstGeom prst="line">
            <a:avLst/>
          </a:prstGeom>
          <a:ln>
            <a:prstDash val="dashDot"/>
          </a:ln>
        </p:spPr>
        <p:style>
          <a:lnRef idx="1">
            <a:schemeClr val="accent2"/>
          </a:lnRef>
          <a:fillRef idx="0">
            <a:schemeClr val="accent2"/>
          </a:fillRef>
          <a:effectRef idx="0">
            <a:schemeClr val="accent2"/>
          </a:effectRef>
          <a:fontRef idx="minor">
            <a:schemeClr val="tx1"/>
          </a:fontRef>
        </p:style>
      </p:cxnSp>
      <p:cxnSp>
        <p:nvCxnSpPr>
          <p:cNvPr id="37" name="Straight Connector 36"/>
          <p:cNvCxnSpPr/>
          <p:nvPr/>
        </p:nvCxnSpPr>
        <p:spPr>
          <a:xfrm>
            <a:off x="1943100" y="3429000"/>
            <a:ext cx="5565845" cy="0"/>
          </a:xfrm>
          <a:prstGeom prst="line">
            <a:avLst/>
          </a:prstGeom>
          <a:ln>
            <a:prstDash val="dashDot"/>
          </a:ln>
        </p:spPr>
        <p:style>
          <a:lnRef idx="1">
            <a:schemeClr val="accent2"/>
          </a:lnRef>
          <a:fillRef idx="0">
            <a:schemeClr val="accent2"/>
          </a:fillRef>
          <a:effectRef idx="0">
            <a:schemeClr val="accent2"/>
          </a:effectRef>
          <a:fontRef idx="minor">
            <a:schemeClr val="tx1"/>
          </a:fontRef>
        </p:style>
      </p:cxnSp>
      <p:graphicFrame>
        <p:nvGraphicFramePr>
          <p:cNvPr id="16" name="Chart 15"/>
          <p:cNvGraphicFramePr>
            <a:graphicFrameLocks/>
          </p:cNvGraphicFramePr>
          <p:nvPr>
            <p:extLst/>
          </p:nvPr>
        </p:nvGraphicFramePr>
        <p:xfrm>
          <a:off x="89012" y="627534"/>
          <a:ext cx="8731931" cy="3782582"/>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p:cNvSpPr txBox="1"/>
          <p:nvPr/>
        </p:nvSpPr>
        <p:spPr>
          <a:xfrm>
            <a:off x="89012" y="15466"/>
            <a:ext cx="6028419" cy="507831"/>
          </a:xfrm>
          <a:prstGeom prst="rect">
            <a:avLst/>
          </a:prstGeom>
          <a:noFill/>
        </p:spPr>
        <p:txBody>
          <a:bodyPr wrap="square" rtlCol="0">
            <a:spAutoFit/>
          </a:bodyPr>
          <a:lstStyle/>
          <a:p>
            <a:r>
              <a:rPr lang="sv-SE" sz="2700" b="1" dirty="0">
                <a:latin typeface="Agency FB" pitchFamily="34" charset="0"/>
              </a:rPr>
              <a:t>REALISASI PENERIMAAN BLUD</a:t>
            </a:r>
            <a:r>
              <a:rPr lang="id-ID" sz="2700" b="1" dirty="0">
                <a:latin typeface="Agency FB" pitchFamily="34" charset="0"/>
              </a:rPr>
              <a:t> </a:t>
            </a:r>
            <a:r>
              <a:rPr lang="sv-SE" sz="2700" b="1" dirty="0">
                <a:latin typeface="Agency FB" pitchFamily="34" charset="0"/>
              </a:rPr>
              <a:t>T</a:t>
            </a:r>
            <a:r>
              <a:rPr lang="id-ID" sz="2700" b="1" dirty="0">
                <a:latin typeface="Agency FB" pitchFamily="34" charset="0"/>
              </a:rPr>
              <a:t>ahun </a:t>
            </a:r>
            <a:r>
              <a:rPr lang="id-ID" sz="2700" b="1" dirty="0" smtClean="0">
                <a:solidFill>
                  <a:schemeClr val="accent1"/>
                </a:solidFill>
                <a:latin typeface="Agency FB" pitchFamily="34" charset="0"/>
              </a:rPr>
              <a:t>2023</a:t>
            </a:r>
            <a:r>
              <a:rPr lang="id-ID" sz="2700" b="1" dirty="0" smtClean="0">
                <a:latin typeface="Agency FB" pitchFamily="34" charset="0"/>
              </a:rPr>
              <a:t> </a:t>
            </a:r>
            <a:r>
              <a:rPr lang="id-ID" sz="2700" b="1" dirty="0">
                <a:latin typeface="Agency FB" pitchFamily="34" charset="0"/>
              </a:rPr>
              <a:t>- </a:t>
            </a:r>
            <a:r>
              <a:rPr lang="sv-SE" sz="2700" b="1" dirty="0">
                <a:solidFill>
                  <a:srgbClr val="00B0F0"/>
                </a:solidFill>
                <a:latin typeface="Agency FB" pitchFamily="34" charset="0"/>
              </a:rPr>
              <a:t>202</a:t>
            </a:r>
            <a:r>
              <a:rPr lang="id-ID" sz="2700" b="1" dirty="0">
                <a:solidFill>
                  <a:srgbClr val="00B0F0"/>
                </a:solidFill>
                <a:latin typeface="Agency FB" pitchFamily="34" charset="0"/>
              </a:rPr>
              <a:t>5</a:t>
            </a:r>
            <a:r>
              <a:rPr lang="id-ID" sz="2700" b="1" dirty="0">
                <a:latin typeface="Agency FB" pitchFamily="34" charset="0"/>
              </a:rPr>
              <a:t> </a:t>
            </a:r>
            <a:endParaRPr lang="en-AU" sz="900" dirty="0">
              <a:latin typeface="Agency FB" pitchFamily="34" charset="0"/>
            </a:endParaRPr>
          </a:p>
        </p:txBody>
      </p:sp>
      <p:pic>
        <p:nvPicPr>
          <p:cNvPr id="35" name="Picture 6" descr="C:\Users\Hp\Documents\TEGA NUMPANG\gambar\Untitled-1.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12154" y="4621501"/>
            <a:ext cx="810089" cy="405045"/>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 17"/>
          <p:cNvGrpSpPr/>
          <p:nvPr/>
        </p:nvGrpSpPr>
        <p:grpSpPr>
          <a:xfrm>
            <a:off x="293596" y="4565592"/>
            <a:ext cx="6490386" cy="481799"/>
            <a:chOff x="562490" y="6197958"/>
            <a:chExt cx="8804097" cy="642399"/>
          </a:xfrm>
        </p:grpSpPr>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490" y="6233912"/>
              <a:ext cx="4641402" cy="547888"/>
            </a:xfrm>
            <a:prstGeom prst="rect">
              <a:avLst/>
            </a:prstGeom>
          </p:spPr>
        </p:pic>
        <p:sp>
          <p:nvSpPr>
            <p:cNvPr id="20" name="TextBox 19"/>
            <p:cNvSpPr txBox="1"/>
            <p:nvPr/>
          </p:nvSpPr>
          <p:spPr>
            <a:xfrm>
              <a:off x="7363793" y="6197958"/>
              <a:ext cx="2002794" cy="642399"/>
            </a:xfrm>
            <a:prstGeom prst="rect">
              <a:avLst/>
            </a:prstGeom>
            <a:noFill/>
          </p:spPr>
          <p:txBody>
            <a:bodyPr wrap="square" rtlCol="0">
              <a:spAutoFit/>
            </a:bodyPr>
            <a:lstStyle/>
            <a:p>
              <a:r>
                <a:rPr lang="id-ID" sz="900" b="1" spc="169" dirty="0">
                  <a:latin typeface="+mj-lt"/>
                </a:rPr>
                <a:t>RSUD PETALA BUMI</a:t>
              </a:r>
              <a:endParaRPr lang="en-GB" sz="900" b="1" spc="169" dirty="0">
                <a:latin typeface="+mj-lt"/>
              </a:endParaRPr>
            </a:p>
            <a:p>
              <a:r>
                <a:rPr lang="en-GB" sz="731" spc="169" dirty="0">
                  <a:latin typeface="+mj-lt"/>
                </a:rPr>
                <a:t>PROVINSI RIAU</a:t>
              </a:r>
              <a:endParaRPr lang="en-US" sz="731" spc="169" dirty="0">
                <a:latin typeface="+mj-lt"/>
              </a:endParaRPr>
            </a:p>
          </p:txBody>
        </p:sp>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r="66837"/>
            <a:stretch/>
          </p:blipFill>
          <p:spPr>
            <a:xfrm>
              <a:off x="5210692" y="6233911"/>
              <a:ext cx="1539240" cy="547888"/>
            </a:xfrm>
            <a:prstGeom prst="rect">
              <a:avLst/>
            </a:prstGeom>
          </p:spPr>
        </p:pic>
      </p:grpSp>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0424" y="4584003"/>
            <a:ext cx="421656" cy="444979"/>
          </a:xfrm>
          <a:prstGeom prst="rect">
            <a:avLst/>
          </a:prstGeom>
        </p:spPr>
      </p:pic>
      <p:sp>
        <p:nvSpPr>
          <p:cNvPr id="25" name="TextBox 24"/>
          <p:cNvSpPr txBox="1"/>
          <p:nvPr/>
        </p:nvSpPr>
        <p:spPr>
          <a:xfrm>
            <a:off x="2153792" y="2226091"/>
            <a:ext cx="713468" cy="246221"/>
          </a:xfrm>
          <a:prstGeom prst="rect">
            <a:avLst/>
          </a:prstGeom>
          <a:noFill/>
        </p:spPr>
        <p:txBody>
          <a:bodyPr wrap="square" rtlCol="0">
            <a:spAutoFit/>
          </a:bodyPr>
          <a:lstStyle/>
          <a:p>
            <a:r>
              <a:rPr lang="id-ID" sz="1000" b="1" dirty="0"/>
              <a:t>(82,39%)</a:t>
            </a:r>
            <a:endParaRPr lang="en-US" sz="1000" b="1" dirty="0"/>
          </a:p>
        </p:txBody>
      </p:sp>
      <p:sp>
        <p:nvSpPr>
          <p:cNvPr id="26" name="TextBox 25"/>
          <p:cNvSpPr txBox="1"/>
          <p:nvPr/>
        </p:nvSpPr>
        <p:spPr>
          <a:xfrm>
            <a:off x="7740353" y="2067694"/>
            <a:ext cx="720080" cy="246221"/>
          </a:xfrm>
          <a:prstGeom prst="rect">
            <a:avLst/>
          </a:prstGeom>
          <a:noFill/>
        </p:spPr>
        <p:txBody>
          <a:bodyPr wrap="square" rtlCol="0">
            <a:spAutoFit/>
          </a:bodyPr>
          <a:lstStyle/>
          <a:p>
            <a:r>
              <a:rPr lang="id-ID" sz="1000" b="1" dirty="0" smtClean="0"/>
              <a:t>(85,20%)</a:t>
            </a:r>
            <a:endParaRPr lang="en-US" sz="1000" b="1" dirty="0"/>
          </a:p>
        </p:txBody>
      </p:sp>
      <p:sp>
        <p:nvSpPr>
          <p:cNvPr id="28" name="TextBox 27"/>
          <p:cNvSpPr txBox="1"/>
          <p:nvPr/>
        </p:nvSpPr>
        <p:spPr>
          <a:xfrm>
            <a:off x="4947481" y="1839753"/>
            <a:ext cx="720080" cy="246221"/>
          </a:xfrm>
          <a:prstGeom prst="rect">
            <a:avLst/>
          </a:prstGeom>
          <a:noFill/>
        </p:spPr>
        <p:txBody>
          <a:bodyPr wrap="square" rtlCol="0">
            <a:spAutoFit/>
          </a:bodyPr>
          <a:lstStyle/>
          <a:p>
            <a:r>
              <a:rPr lang="id-ID" sz="1000" b="1" dirty="0"/>
              <a:t>(94,87%)</a:t>
            </a:r>
            <a:endParaRPr lang="en-US" sz="1000" b="1" dirty="0"/>
          </a:p>
        </p:txBody>
      </p:sp>
    </p:spTree>
    <p:extLst>
      <p:ext uri="{BB962C8B-B14F-4D97-AF65-F5344CB8AC3E}">
        <p14:creationId xmlns:p14="http://schemas.microsoft.com/office/powerpoint/2010/main" val="2896498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l="52188" t="40796" r="29835" b="20597"/>
          <a:stretch>
            <a:fillRect/>
          </a:stretch>
        </p:blipFill>
        <p:spPr>
          <a:xfrm>
            <a:off x="6602105" y="1229787"/>
            <a:ext cx="2541895" cy="391371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3" y="41293"/>
            <a:ext cx="511944" cy="754862"/>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79307" y="15229"/>
            <a:ext cx="764693" cy="806990"/>
          </a:xfrm>
          <a:prstGeom prst="rect">
            <a:avLst/>
          </a:prstGeom>
        </p:spPr>
      </p:pic>
      <p:graphicFrame>
        <p:nvGraphicFramePr>
          <p:cNvPr id="9" name="Chart 8"/>
          <p:cNvGraphicFramePr/>
          <p:nvPr>
            <p:extLst/>
          </p:nvPr>
        </p:nvGraphicFramePr>
        <p:xfrm>
          <a:off x="4279409" y="785477"/>
          <a:ext cx="3816424" cy="2608064"/>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Chart 9"/>
          <p:cNvGraphicFramePr/>
          <p:nvPr>
            <p:extLst/>
          </p:nvPr>
        </p:nvGraphicFramePr>
        <p:xfrm>
          <a:off x="107504" y="785393"/>
          <a:ext cx="3888432" cy="2597098"/>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a:off x="4279409" y="3453191"/>
            <a:ext cx="3816424" cy="954107"/>
          </a:xfrm>
          <a:prstGeom prst="rect">
            <a:avLst/>
          </a:prstGeom>
          <a:solidFill>
            <a:schemeClr val="bg1"/>
          </a:solidFill>
        </p:spPr>
        <p:txBody>
          <a:bodyPr wrap="square" rtlCol="0">
            <a:spAutoFit/>
          </a:bodyPr>
          <a:lstStyle/>
          <a:p>
            <a:r>
              <a:rPr lang="id-ID" sz="1400" b="1" dirty="0">
                <a:latin typeface="Times New Roman" panose="02020603050405020304" pitchFamily="18" charset="0"/>
                <a:cs typeface="Times New Roman" panose="02020603050405020304" pitchFamily="18" charset="0"/>
              </a:rPr>
              <a:t>ANGGARAN APBD &amp; </a:t>
            </a:r>
            <a:r>
              <a:rPr lang="sv-SE" sz="1400" b="1" dirty="0">
                <a:latin typeface="Times New Roman" panose="02020603050405020304" pitchFamily="18" charset="0"/>
                <a:cs typeface="Times New Roman" panose="02020603050405020304" pitchFamily="18" charset="0"/>
              </a:rPr>
              <a:t>BLUD</a:t>
            </a:r>
            <a:r>
              <a:rPr lang="id-ID" sz="1400" b="1" dirty="0">
                <a:latin typeface="Times New Roman" panose="02020603050405020304" pitchFamily="18" charset="0"/>
                <a:cs typeface="Times New Roman" panose="02020603050405020304" pitchFamily="18" charset="0"/>
              </a:rPr>
              <a:t> </a:t>
            </a:r>
            <a:r>
              <a:rPr lang="sv-SE" sz="1400" b="1" dirty="0">
                <a:latin typeface="Times New Roman" panose="02020603050405020304" pitchFamily="18" charset="0"/>
                <a:cs typeface="Times New Roman" panose="02020603050405020304" pitchFamily="18" charset="0"/>
              </a:rPr>
              <a:t>T</a:t>
            </a:r>
            <a:r>
              <a:rPr lang="id-ID" sz="1400" b="1" dirty="0">
                <a:latin typeface="Times New Roman" panose="02020603050405020304" pitchFamily="18" charset="0"/>
                <a:cs typeface="Times New Roman" panose="02020603050405020304" pitchFamily="18" charset="0"/>
              </a:rPr>
              <a:t>ahun 2026</a:t>
            </a:r>
            <a:r>
              <a:rPr lang="id-ID" sz="1400" b="1" dirty="0">
                <a:solidFill>
                  <a:schemeClr val="accent1"/>
                </a:solidFill>
                <a:latin typeface="Times New Roman" panose="02020603050405020304" pitchFamily="18" charset="0"/>
                <a:cs typeface="Times New Roman" panose="02020603050405020304" pitchFamily="18" charset="0"/>
              </a:rPr>
              <a:t> :</a:t>
            </a:r>
          </a:p>
          <a:p>
            <a:pPr marL="171450" indent="-171450">
              <a:buFont typeface="Arial" panose="020B0604020202020204" pitchFamily="34" charset="0"/>
              <a:buChar char="•"/>
            </a:pPr>
            <a:r>
              <a:rPr lang="id-ID" sz="1400" b="1" dirty="0">
                <a:latin typeface="Times New Roman" panose="02020603050405020304" pitchFamily="18" charset="0"/>
                <a:cs typeface="Times New Roman" panose="02020603050405020304" pitchFamily="18" charset="0"/>
              </a:rPr>
              <a:t>APBD : 13.969.323.499 (35%)</a:t>
            </a:r>
          </a:p>
          <a:p>
            <a:pPr marL="171450" indent="-171450">
              <a:buFont typeface="Arial" panose="020B0604020202020204" pitchFamily="34" charset="0"/>
              <a:buChar char="•"/>
            </a:pPr>
            <a:r>
              <a:rPr lang="id-ID" sz="1400" b="1" dirty="0">
                <a:latin typeface="Times New Roman" panose="02020603050405020304" pitchFamily="18" charset="0"/>
                <a:cs typeface="Times New Roman" panose="02020603050405020304" pitchFamily="18" charset="0"/>
              </a:rPr>
              <a:t>BLUD : 26.199.799.829 (65%)</a:t>
            </a:r>
          </a:p>
          <a:p>
            <a:pPr marL="171450" indent="-171450">
              <a:buFont typeface="Arial" panose="020B0604020202020204" pitchFamily="34" charset="0"/>
              <a:buChar char="•"/>
            </a:pPr>
            <a:r>
              <a:rPr lang="id-ID" sz="1400" b="1" dirty="0">
                <a:latin typeface="Times New Roman" panose="02020603050405020304" pitchFamily="18" charset="0"/>
                <a:cs typeface="Times New Roman" panose="02020603050405020304" pitchFamily="18" charset="0"/>
              </a:rPr>
              <a:t>TOTAL PAGU APBD :  </a:t>
            </a:r>
            <a:r>
              <a:rPr lang="id-ID" sz="1400" b="1" dirty="0">
                <a:solidFill>
                  <a:schemeClr val="accent5"/>
                </a:solidFill>
                <a:latin typeface="Times New Roman" panose="02020603050405020304" pitchFamily="18" charset="0"/>
                <a:cs typeface="Times New Roman" panose="02020603050405020304" pitchFamily="18" charset="0"/>
              </a:rPr>
              <a:t>40.169.123.328</a:t>
            </a:r>
          </a:p>
        </p:txBody>
      </p:sp>
      <p:sp>
        <p:nvSpPr>
          <p:cNvPr id="12" name="TextBox 11"/>
          <p:cNvSpPr txBox="1"/>
          <p:nvPr/>
        </p:nvSpPr>
        <p:spPr>
          <a:xfrm>
            <a:off x="114099" y="3435846"/>
            <a:ext cx="3888432" cy="1015663"/>
          </a:xfrm>
          <a:prstGeom prst="rect">
            <a:avLst/>
          </a:prstGeom>
          <a:solidFill>
            <a:schemeClr val="bg1"/>
          </a:solidFill>
        </p:spPr>
        <p:txBody>
          <a:bodyPr wrap="square" rtlCol="0">
            <a:spAutoFit/>
          </a:bodyPr>
          <a:lstStyle/>
          <a:p>
            <a:r>
              <a:rPr lang="id-ID" sz="1200" b="1" dirty="0">
                <a:latin typeface="Times New Roman" panose="02020603050405020304" pitchFamily="18" charset="0"/>
                <a:cs typeface="Times New Roman" panose="02020603050405020304" pitchFamily="18" charset="0"/>
              </a:rPr>
              <a:t>USULAN PAGU APBD &amp; </a:t>
            </a:r>
            <a:r>
              <a:rPr lang="sv-SE" sz="1200" b="1" dirty="0">
                <a:latin typeface="Times New Roman" panose="02020603050405020304" pitchFamily="18" charset="0"/>
                <a:cs typeface="Times New Roman" panose="02020603050405020304" pitchFamily="18" charset="0"/>
              </a:rPr>
              <a:t>BLUD</a:t>
            </a:r>
            <a:r>
              <a:rPr lang="id-ID" sz="1200" b="1" dirty="0">
                <a:latin typeface="Times New Roman" panose="02020603050405020304" pitchFamily="18" charset="0"/>
                <a:cs typeface="Times New Roman" panose="02020603050405020304" pitchFamily="18" charset="0"/>
              </a:rPr>
              <a:t> </a:t>
            </a:r>
            <a:r>
              <a:rPr lang="sv-SE" sz="1200" b="1" dirty="0">
                <a:latin typeface="Times New Roman" panose="02020603050405020304" pitchFamily="18" charset="0"/>
                <a:cs typeface="Times New Roman" panose="02020603050405020304" pitchFamily="18" charset="0"/>
              </a:rPr>
              <a:t>T</a:t>
            </a:r>
            <a:r>
              <a:rPr lang="id-ID" sz="1200" b="1" dirty="0">
                <a:latin typeface="Times New Roman" panose="02020603050405020304" pitchFamily="18" charset="0"/>
                <a:cs typeface="Times New Roman" panose="02020603050405020304" pitchFamily="18" charset="0"/>
              </a:rPr>
              <a:t>ahun </a:t>
            </a:r>
            <a:r>
              <a:rPr lang="id-ID" sz="1200" b="1" dirty="0" smtClean="0">
                <a:latin typeface="Times New Roman" panose="02020603050405020304" pitchFamily="18" charset="0"/>
                <a:cs typeface="Times New Roman" panose="02020603050405020304" pitchFamily="18" charset="0"/>
              </a:rPr>
              <a:t>2025</a:t>
            </a:r>
            <a:r>
              <a:rPr lang="id-ID" sz="1200" b="1" dirty="0" smtClean="0">
                <a:solidFill>
                  <a:schemeClr val="accent1"/>
                </a:solidFill>
                <a:latin typeface="Times New Roman" panose="02020603050405020304" pitchFamily="18" charset="0"/>
                <a:cs typeface="Times New Roman" panose="02020603050405020304" pitchFamily="18" charset="0"/>
              </a:rPr>
              <a:t> </a:t>
            </a:r>
            <a:r>
              <a:rPr lang="id-ID" sz="1200" b="1" dirty="0">
                <a:solidFill>
                  <a:schemeClr val="accent1"/>
                </a:solidFill>
                <a:latin typeface="Times New Roman" panose="02020603050405020304" pitchFamily="18" charset="0"/>
                <a:cs typeface="Times New Roman" panose="02020603050405020304" pitchFamily="18" charset="0"/>
              </a:rPr>
              <a:t>:</a:t>
            </a:r>
          </a:p>
          <a:p>
            <a:pPr marL="171450" indent="-171450">
              <a:buFont typeface="Arial" panose="020B0604020202020204" pitchFamily="34" charset="0"/>
              <a:buChar char="•"/>
            </a:pPr>
            <a:r>
              <a:rPr lang="id-ID" sz="1200" b="1" dirty="0">
                <a:latin typeface="Times New Roman" panose="02020603050405020304" pitchFamily="18" charset="0"/>
                <a:cs typeface="Times New Roman" panose="02020603050405020304" pitchFamily="18" charset="0"/>
              </a:rPr>
              <a:t>APBD : </a:t>
            </a:r>
            <a:r>
              <a:rPr lang="id-ID" sz="1200" b="1" dirty="0" smtClean="0">
                <a:latin typeface="Times New Roman" panose="02020603050405020304" pitchFamily="18" charset="0"/>
                <a:cs typeface="Times New Roman" panose="02020603050405020304" pitchFamily="18" charset="0"/>
              </a:rPr>
              <a:t>24.320.067.827 (45%)</a:t>
            </a:r>
            <a:endParaRPr lang="id-ID" sz="1200" b="1"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id-ID" sz="1200" b="1" dirty="0">
                <a:latin typeface="Times New Roman" panose="02020603050405020304" pitchFamily="18" charset="0"/>
                <a:cs typeface="Times New Roman" panose="02020603050405020304" pitchFamily="18" charset="0"/>
              </a:rPr>
              <a:t>BLUD : </a:t>
            </a:r>
            <a:r>
              <a:rPr lang="id-ID" sz="1200" b="1" dirty="0" smtClean="0">
                <a:latin typeface="Times New Roman" panose="02020603050405020304" pitchFamily="18" charset="0"/>
                <a:cs typeface="Times New Roman" panose="02020603050405020304" pitchFamily="18" charset="0"/>
              </a:rPr>
              <a:t>29.528.222.528 (55%)</a:t>
            </a:r>
            <a:endParaRPr lang="id-ID" sz="1200" b="1"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id-ID" sz="1200" b="1" dirty="0">
                <a:latin typeface="Times New Roman" panose="02020603050405020304" pitchFamily="18" charset="0"/>
                <a:cs typeface="Times New Roman" panose="02020603050405020304" pitchFamily="18" charset="0"/>
              </a:rPr>
              <a:t>TOTAL PAGU USULAN : </a:t>
            </a:r>
            <a:r>
              <a:rPr lang="id-ID" sz="1200" b="1" dirty="0" smtClean="0">
                <a:solidFill>
                  <a:schemeClr val="accent2">
                    <a:lumMod val="75000"/>
                  </a:schemeClr>
                </a:solidFill>
                <a:latin typeface="Times New Roman" panose="02020603050405020304" pitchFamily="18" charset="0"/>
                <a:cs typeface="Times New Roman" panose="02020603050405020304" pitchFamily="18" charset="0"/>
              </a:rPr>
              <a:t>53.848.290.355</a:t>
            </a:r>
          </a:p>
          <a:p>
            <a:pPr marL="171450" indent="-171450">
              <a:buFont typeface="Arial" panose="020B0604020202020204" pitchFamily="34" charset="0"/>
              <a:buChar char="•"/>
            </a:pPr>
            <a:r>
              <a:rPr lang="id-ID" sz="1200" b="1" dirty="0">
                <a:latin typeface="Times New Roman" panose="02020603050405020304" pitchFamily="18" charset="0"/>
                <a:cs typeface="Times New Roman" panose="02020603050405020304" pitchFamily="18" charset="0"/>
              </a:rPr>
              <a:t>TUNDA </a:t>
            </a:r>
            <a:r>
              <a:rPr lang="id-ID" sz="1200" b="1" dirty="0" smtClean="0">
                <a:latin typeface="Times New Roman" panose="02020603050405020304" pitchFamily="18" charset="0"/>
                <a:cs typeface="Times New Roman" panose="02020603050405020304" pitchFamily="18" charset="0"/>
              </a:rPr>
              <a:t>BAYAR 2024 </a:t>
            </a:r>
            <a:r>
              <a:rPr lang="id-ID" sz="1200" b="1" dirty="0">
                <a:latin typeface="Times New Roman" panose="02020603050405020304" pitchFamily="18" charset="0"/>
                <a:cs typeface="Times New Roman" panose="02020603050405020304" pitchFamily="18" charset="0"/>
              </a:rPr>
              <a:t>: 8.733.260.844</a:t>
            </a:r>
          </a:p>
        </p:txBody>
      </p:sp>
      <p:sp>
        <p:nvSpPr>
          <p:cNvPr id="13" name="TextBox 12"/>
          <p:cNvSpPr txBox="1"/>
          <p:nvPr/>
        </p:nvSpPr>
        <p:spPr>
          <a:xfrm>
            <a:off x="539552" y="16738"/>
            <a:ext cx="6912768" cy="507831"/>
          </a:xfrm>
          <a:prstGeom prst="rect">
            <a:avLst/>
          </a:prstGeom>
          <a:noFill/>
        </p:spPr>
        <p:txBody>
          <a:bodyPr wrap="square" rtlCol="0">
            <a:spAutoFit/>
          </a:bodyPr>
          <a:lstStyle/>
          <a:p>
            <a:r>
              <a:rPr lang="id-ID" sz="2700" b="1" dirty="0">
                <a:latin typeface="Agency FB" pitchFamily="34" charset="0"/>
              </a:rPr>
              <a:t>PENGANGGARAN APBD &amp; </a:t>
            </a:r>
            <a:r>
              <a:rPr lang="sv-SE" sz="2700" b="1" dirty="0">
                <a:latin typeface="Agency FB" pitchFamily="34" charset="0"/>
              </a:rPr>
              <a:t>BLUD</a:t>
            </a:r>
            <a:r>
              <a:rPr lang="id-ID" sz="2700" b="1" dirty="0">
                <a:latin typeface="Agency FB" pitchFamily="34" charset="0"/>
              </a:rPr>
              <a:t> </a:t>
            </a:r>
            <a:r>
              <a:rPr lang="sv-SE" sz="2700" b="1" dirty="0">
                <a:latin typeface="Agency FB" pitchFamily="34" charset="0"/>
              </a:rPr>
              <a:t>T</a:t>
            </a:r>
            <a:r>
              <a:rPr lang="id-ID" sz="2700" b="1" dirty="0">
                <a:latin typeface="Agency FB" pitchFamily="34" charset="0"/>
              </a:rPr>
              <a:t>ahun </a:t>
            </a:r>
            <a:r>
              <a:rPr lang="id-ID" sz="2700" b="1" dirty="0" smtClean="0">
                <a:solidFill>
                  <a:schemeClr val="accent1"/>
                </a:solidFill>
                <a:latin typeface="Agency FB" pitchFamily="34" charset="0"/>
              </a:rPr>
              <a:t>2025</a:t>
            </a:r>
            <a:r>
              <a:rPr lang="id-ID" sz="2700" b="1" dirty="0" smtClean="0">
                <a:latin typeface="Agency FB" pitchFamily="34" charset="0"/>
              </a:rPr>
              <a:t> </a:t>
            </a:r>
            <a:r>
              <a:rPr lang="id-ID" sz="2700" b="1" dirty="0">
                <a:latin typeface="Agency FB" pitchFamily="34" charset="0"/>
              </a:rPr>
              <a:t>&amp; </a:t>
            </a:r>
            <a:r>
              <a:rPr lang="id-ID" sz="2700" b="1" dirty="0" smtClean="0">
                <a:latin typeface="Agency FB" pitchFamily="34" charset="0"/>
              </a:rPr>
              <a:t>PAGU </a:t>
            </a:r>
            <a:r>
              <a:rPr lang="sv-SE" sz="2700" b="1" dirty="0" smtClean="0">
                <a:solidFill>
                  <a:srgbClr val="00B0F0"/>
                </a:solidFill>
                <a:latin typeface="Agency FB" pitchFamily="34" charset="0"/>
              </a:rPr>
              <a:t>202</a:t>
            </a:r>
            <a:r>
              <a:rPr lang="id-ID" sz="2700" b="1" dirty="0">
                <a:solidFill>
                  <a:srgbClr val="00B0F0"/>
                </a:solidFill>
                <a:latin typeface="Agency FB" pitchFamily="34" charset="0"/>
              </a:rPr>
              <a:t>6</a:t>
            </a:r>
            <a:endParaRPr lang="en-AU" sz="900" dirty="0">
              <a:latin typeface="Agency FB" pitchFamily="34" charset="0"/>
            </a:endParaRPr>
          </a:p>
        </p:txBody>
      </p:sp>
    </p:spTree>
    <p:extLst>
      <p:ext uri="{BB962C8B-B14F-4D97-AF65-F5344CB8AC3E}">
        <p14:creationId xmlns:p14="http://schemas.microsoft.com/office/powerpoint/2010/main" val="3831042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5526"/>
            <a:ext cx="2483768" cy="3960440"/>
          </a:xfrm>
        </p:spPr>
        <p:txBody>
          <a:bodyPr>
            <a:normAutofit/>
          </a:bodyPr>
          <a:lstStyle/>
          <a:p>
            <a:r>
              <a:rPr lang="id-ID" sz="3600" b="1" spc="-11" dirty="0" smtClean="0">
                <a:solidFill>
                  <a:srgbClr val="7D5D00"/>
                </a:solidFill>
                <a:latin typeface="+mn-lt"/>
                <a:cs typeface="Arial Narrow"/>
              </a:rPr>
              <a:t>PENGEM</a:t>
            </a:r>
            <a:br>
              <a:rPr lang="id-ID" sz="3600" b="1" spc="-11" dirty="0" smtClean="0">
                <a:solidFill>
                  <a:srgbClr val="7D5D00"/>
                </a:solidFill>
                <a:latin typeface="+mn-lt"/>
                <a:cs typeface="Arial Narrow"/>
              </a:rPr>
            </a:br>
            <a:r>
              <a:rPr lang="id-ID" sz="3600" b="1" spc="-11" dirty="0" smtClean="0">
                <a:solidFill>
                  <a:srgbClr val="7D5D00"/>
                </a:solidFill>
                <a:latin typeface="+mn-lt"/>
                <a:cs typeface="Arial Narrow"/>
              </a:rPr>
              <a:t>BANGAN </a:t>
            </a:r>
            <a:r>
              <a:rPr lang="id-ID" sz="3600" b="1" spc="-11" dirty="0">
                <a:solidFill>
                  <a:srgbClr val="7D5D00"/>
                </a:solidFill>
                <a:latin typeface="+mn-lt"/>
                <a:cs typeface="Arial Narrow"/>
              </a:rPr>
              <a:t>LAYANAN </a:t>
            </a:r>
            <a:r>
              <a:rPr lang="id-ID" sz="3600" b="1" spc="-11" dirty="0" smtClean="0">
                <a:solidFill>
                  <a:srgbClr val="7D5D00"/>
                </a:solidFill>
                <a:latin typeface="+mn-lt"/>
                <a:cs typeface="Arial Narrow"/>
              </a:rPr>
              <a:t> </a:t>
            </a:r>
            <a:endParaRPr lang="id-ID" sz="3600" dirty="0">
              <a:solidFill>
                <a:srgbClr val="7D5D00"/>
              </a:solidFill>
              <a:latin typeface="+mn-lt"/>
            </a:endParaRPr>
          </a:p>
        </p:txBody>
      </p:sp>
      <p:sp>
        <p:nvSpPr>
          <p:cNvPr id="4" name="Title 1"/>
          <p:cNvSpPr txBox="1">
            <a:spLocks/>
          </p:cNvSpPr>
          <p:nvPr/>
        </p:nvSpPr>
        <p:spPr>
          <a:xfrm>
            <a:off x="2699792" y="771550"/>
            <a:ext cx="6120681" cy="3384376"/>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700" kern="1200" spc="-45" baseline="0">
                <a:solidFill>
                  <a:srgbClr val="FFFFFF"/>
                </a:solidFill>
                <a:latin typeface="+mj-lt"/>
                <a:ea typeface="+mj-ea"/>
                <a:cs typeface="+mj-cs"/>
              </a:defRPr>
            </a:lvl1pPr>
          </a:lstStyle>
          <a:p>
            <a:pPr marL="514350" indent="-504000" fontAlgn="auto">
              <a:lnSpc>
                <a:spcPct val="100000"/>
              </a:lnSpc>
              <a:spcAft>
                <a:spcPts val="0"/>
              </a:spcAft>
              <a:buFont typeface="+mj-lt"/>
              <a:buAutoNum type="arabicPeriod"/>
            </a:pPr>
            <a:r>
              <a:rPr lang="en-ID" sz="2000" b="1" dirty="0" err="1">
                <a:solidFill>
                  <a:schemeClr val="accent2">
                    <a:lumMod val="50000"/>
                  </a:schemeClr>
                </a:solidFill>
              </a:rPr>
              <a:t>Pengembangan</a:t>
            </a:r>
            <a:r>
              <a:rPr lang="en-ID" sz="2000" b="1" dirty="0">
                <a:solidFill>
                  <a:schemeClr val="accent2">
                    <a:lumMod val="50000"/>
                  </a:schemeClr>
                </a:solidFill>
              </a:rPr>
              <a:t> </a:t>
            </a:r>
            <a:r>
              <a:rPr lang="en-ID" sz="2000" b="1" dirty="0" err="1">
                <a:solidFill>
                  <a:schemeClr val="accent2">
                    <a:lumMod val="50000"/>
                  </a:schemeClr>
                </a:solidFill>
              </a:rPr>
              <a:t>Layanan</a:t>
            </a:r>
            <a:r>
              <a:rPr lang="en-ID" sz="2000" b="1" dirty="0">
                <a:solidFill>
                  <a:schemeClr val="accent2">
                    <a:lumMod val="50000"/>
                  </a:schemeClr>
                </a:solidFill>
              </a:rPr>
              <a:t> </a:t>
            </a:r>
            <a:r>
              <a:rPr lang="en-ID" sz="2000" b="1" dirty="0" err="1">
                <a:solidFill>
                  <a:schemeClr val="accent2">
                    <a:lumMod val="50000"/>
                  </a:schemeClr>
                </a:solidFill>
              </a:rPr>
              <a:t>Ibu</a:t>
            </a:r>
            <a:r>
              <a:rPr lang="en-ID" sz="2000" b="1" dirty="0">
                <a:solidFill>
                  <a:schemeClr val="accent2">
                    <a:lumMod val="50000"/>
                  </a:schemeClr>
                </a:solidFill>
              </a:rPr>
              <a:t> </a:t>
            </a:r>
            <a:r>
              <a:rPr lang="en-ID" sz="2000" b="1" dirty="0" err="1">
                <a:solidFill>
                  <a:schemeClr val="accent2">
                    <a:lumMod val="50000"/>
                  </a:schemeClr>
                </a:solidFill>
              </a:rPr>
              <a:t>dan</a:t>
            </a:r>
            <a:r>
              <a:rPr lang="en-ID" sz="2000" b="1" dirty="0">
                <a:solidFill>
                  <a:schemeClr val="accent2">
                    <a:lumMod val="50000"/>
                  </a:schemeClr>
                </a:solidFill>
              </a:rPr>
              <a:t> </a:t>
            </a:r>
            <a:r>
              <a:rPr lang="en-ID" sz="2000" b="1" dirty="0" err="1">
                <a:solidFill>
                  <a:schemeClr val="accent2">
                    <a:lumMod val="50000"/>
                  </a:schemeClr>
                </a:solidFill>
              </a:rPr>
              <a:t>Anak</a:t>
            </a:r>
            <a:r>
              <a:rPr lang="en-ID" sz="2000" b="1" dirty="0">
                <a:solidFill>
                  <a:schemeClr val="accent2">
                    <a:lumMod val="50000"/>
                  </a:schemeClr>
                </a:solidFill>
              </a:rPr>
              <a:t> (KIA</a:t>
            </a:r>
            <a:endParaRPr lang="id-ID" sz="2000" b="1" spc="-11" dirty="0" smtClean="0">
              <a:solidFill>
                <a:schemeClr val="accent2">
                  <a:lumMod val="50000"/>
                </a:schemeClr>
              </a:solidFill>
              <a:latin typeface="+mn-lt"/>
              <a:cs typeface="Arial Narrow"/>
            </a:endParaRPr>
          </a:p>
          <a:p>
            <a:pPr marL="514350" indent="-504000" fontAlgn="auto">
              <a:lnSpc>
                <a:spcPct val="100000"/>
              </a:lnSpc>
              <a:spcAft>
                <a:spcPts val="0"/>
              </a:spcAft>
              <a:buFont typeface="+mj-lt"/>
              <a:buAutoNum type="arabicPeriod"/>
            </a:pPr>
            <a:r>
              <a:rPr lang="id-ID" sz="2000" b="1" spc="-11" dirty="0" smtClean="0">
                <a:solidFill>
                  <a:schemeClr val="accent2">
                    <a:lumMod val="75000"/>
                  </a:schemeClr>
                </a:solidFill>
                <a:latin typeface="+mn-lt"/>
                <a:cs typeface="Arial Narrow"/>
              </a:rPr>
              <a:t>Pelayanan </a:t>
            </a:r>
            <a:r>
              <a:rPr lang="id-ID" sz="2000" b="1" spc="-11" dirty="0" smtClean="0">
                <a:solidFill>
                  <a:schemeClr val="accent2">
                    <a:lumMod val="75000"/>
                  </a:schemeClr>
                </a:solidFill>
                <a:latin typeface="+mn-lt"/>
                <a:cs typeface="Arial Narrow"/>
              </a:rPr>
              <a:t>Haemodialisa</a:t>
            </a:r>
          </a:p>
          <a:p>
            <a:pPr marL="514350" indent="-504000" fontAlgn="auto">
              <a:lnSpc>
                <a:spcPct val="100000"/>
              </a:lnSpc>
              <a:spcAft>
                <a:spcPts val="0"/>
              </a:spcAft>
              <a:buFont typeface="+mj-lt"/>
              <a:buAutoNum type="arabicPeriod"/>
            </a:pPr>
            <a:r>
              <a:rPr lang="id-ID" sz="2000" b="1" spc="-11" dirty="0">
                <a:solidFill>
                  <a:schemeClr val="accent2">
                    <a:lumMod val="75000"/>
                  </a:schemeClr>
                </a:solidFill>
                <a:latin typeface="+mn-lt"/>
              </a:rPr>
              <a:t>Pengembangan Layanan </a:t>
            </a:r>
            <a:r>
              <a:rPr lang="id-ID" sz="2000" b="1" spc="-11" dirty="0" smtClean="0">
                <a:solidFill>
                  <a:schemeClr val="accent2">
                    <a:lumMod val="75000"/>
                  </a:schemeClr>
                </a:solidFill>
                <a:latin typeface="+mn-lt"/>
              </a:rPr>
              <a:t>Radiologi</a:t>
            </a:r>
          </a:p>
          <a:p>
            <a:pPr marL="514350" indent="-504000" fontAlgn="auto">
              <a:lnSpc>
                <a:spcPct val="100000"/>
              </a:lnSpc>
              <a:spcAft>
                <a:spcPts val="0"/>
              </a:spcAft>
              <a:buFont typeface="+mj-lt"/>
              <a:buAutoNum type="arabicPeriod"/>
            </a:pPr>
            <a:r>
              <a:rPr lang="id-ID" sz="2000" b="1" spc="-11" dirty="0">
                <a:solidFill>
                  <a:schemeClr val="accent2">
                    <a:lumMod val="75000"/>
                  </a:schemeClr>
                </a:solidFill>
                <a:latin typeface="+mn-lt"/>
              </a:rPr>
              <a:t>Pengembangan Layanan Rehabilitasi Medik</a:t>
            </a:r>
            <a:endParaRPr lang="id-ID" sz="2000" b="1" spc="-11" dirty="0" smtClean="0">
              <a:solidFill>
                <a:schemeClr val="accent2">
                  <a:lumMod val="75000"/>
                </a:schemeClr>
              </a:solidFill>
              <a:latin typeface="+mn-lt"/>
            </a:endParaRPr>
          </a:p>
          <a:p>
            <a:pPr marL="514350" indent="-504000" fontAlgn="auto">
              <a:lnSpc>
                <a:spcPct val="100000"/>
              </a:lnSpc>
              <a:spcAft>
                <a:spcPts val="0"/>
              </a:spcAft>
              <a:buFont typeface="+mj-lt"/>
              <a:buAutoNum type="arabicPeriod"/>
            </a:pPr>
            <a:r>
              <a:rPr lang="id-ID" sz="2000" b="1" dirty="0" smtClean="0">
                <a:solidFill>
                  <a:srgbClr val="C0BA71"/>
                </a:solidFill>
              </a:rPr>
              <a:t>Pengembangan Layanan Mata</a:t>
            </a:r>
          </a:p>
          <a:p>
            <a:pPr marL="514350" indent="-504000" fontAlgn="auto">
              <a:lnSpc>
                <a:spcPct val="100000"/>
              </a:lnSpc>
              <a:spcAft>
                <a:spcPts val="0"/>
              </a:spcAft>
              <a:buFont typeface="+mj-lt"/>
              <a:buAutoNum type="arabicPeriod"/>
            </a:pPr>
            <a:r>
              <a:rPr lang="id-ID" sz="2000" b="1" spc="-11" dirty="0">
                <a:solidFill>
                  <a:srgbClr val="C0BA71"/>
                </a:solidFill>
                <a:latin typeface="+mn-lt"/>
              </a:rPr>
              <a:t>Pengembangan Layanan Patologi Anatomi </a:t>
            </a:r>
            <a:endParaRPr lang="id-ID" sz="2000" b="1" spc="-11" dirty="0" smtClean="0">
              <a:solidFill>
                <a:srgbClr val="C0BA71"/>
              </a:solidFill>
              <a:latin typeface="+mn-lt"/>
            </a:endParaRPr>
          </a:p>
          <a:p>
            <a:pPr fontAlgn="auto">
              <a:spcAft>
                <a:spcPts val="0"/>
              </a:spcAft>
            </a:pPr>
            <a:endParaRPr lang="id-ID" sz="3200" dirty="0">
              <a:solidFill>
                <a:schemeClr val="accent2">
                  <a:lumMod val="75000"/>
                </a:schemeClr>
              </a:solidFill>
              <a:latin typeface="+mn-l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193" y="41293"/>
            <a:ext cx="511944" cy="75486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9307" y="15229"/>
            <a:ext cx="764693" cy="806990"/>
          </a:xfrm>
          <a:prstGeom prst="rect">
            <a:avLst/>
          </a:prstGeom>
        </p:spPr>
      </p:pic>
      <p:pic>
        <p:nvPicPr>
          <p:cNvPr id="7" name="Picture 6"/>
          <p:cNvPicPr>
            <a:picLocks noChangeAspect="1"/>
          </p:cNvPicPr>
          <p:nvPr/>
        </p:nvPicPr>
        <p:blipFill rotWithShape="1">
          <a:blip r:embed="rId4"/>
          <a:srcRect l="52188" t="40796" r="29835" b="20597"/>
          <a:stretch>
            <a:fillRect/>
          </a:stretch>
        </p:blipFill>
        <p:spPr>
          <a:xfrm>
            <a:off x="6278578" y="1203598"/>
            <a:ext cx="2541895" cy="3913713"/>
          </a:xfrm>
          <a:prstGeom prst="rect">
            <a:avLst/>
          </a:prstGeom>
        </p:spPr>
      </p:pic>
    </p:spTree>
    <p:extLst>
      <p:ext uri="{BB962C8B-B14F-4D97-AF65-F5344CB8AC3E}">
        <p14:creationId xmlns:p14="http://schemas.microsoft.com/office/powerpoint/2010/main" val="420904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lum bright="70000" contrast="-70000"/>
          </a:blip>
          <a:srcRect l="52188" t="40796" r="29835" b="20597"/>
          <a:stretch>
            <a:fillRect/>
          </a:stretch>
        </p:blipFill>
        <p:spPr>
          <a:xfrm>
            <a:off x="6258197" y="1190958"/>
            <a:ext cx="2541895" cy="3913713"/>
          </a:xfrm>
          <a:prstGeom prst="rect">
            <a:avLst/>
          </a:prstGeom>
        </p:spPr>
      </p:pic>
      <p:sp>
        <p:nvSpPr>
          <p:cNvPr id="6" name="Title 5"/>
          <p:cNvSpPr>
            <a:spLocks noGrp="1"/>
          </p:cNvSpPr>
          <p:nvPr>
            <p:ph type="title"/>
          </p:nvPr>
        </p:nvSpPr>
        <p:spPr/>
        <p:txBody>
          <a:bodyPr/>
          <a:lstStyle/>
          <a:p>
            <a:r>
              <a:rPr lang="en-ID" sz="2800" b="1" dirty="0" err="1">
                <a:solidFill>
                  <a:schemeClr val="bg1"/>
                </a:solidFill>
              </a:rPr>
              <a:t>Layanan</a:t>
            </a:r>
            <a:r>
              <a:rPr lang="en-ID" sz="2800" b="1" dirty="0">
                <a:solidFill>
                  <a:schemeClr val="bg1"/>
                </a:solidFill>
              </a:rPr>
              <a:t> </a:t>
            </a:r>
            <a:r>
              <a:rPr lang="en-ID" sz="2800" b="1" dirty="0" err="1">
                <a:solidFill>
                  <a:schemeClr val="bg1"/>
                </a:solidFill>
              </a:rPr>
              <a:t>Ibu</a:t>
            </a:r>
            <a:r>
              <a:rPr lang="en-ID" sz="2800" b="1" dirty="0">
                <a:solidFill>
                  <a:schemeClr val="bg1"/>
                </a:solidFill>
              </a:rPr>
              <a:t> </a:t>
            </a:r>
            <a:r>
              <a:rPr lang="en-ID" sz="2800" b="1" dirty="0" err="1">
                <a:solidFill>
                  <a:schemeClr val="bg1"/>
                </a:solidFill>
              </a:rPr>
              <a:t>dan</a:t>
            </a:r>
            <a:r>
              <a:rPr lang="en-ID" sz="2800" b="1" dirty="0">
                <a:solidFill>
                  <a:schemeClr val="bg1"/>
                </a:solidFill>
              </a:rPr>
              <a:t> </a:t>
            </a:r>
            <a:r>
              <a:rPr lang="en-ID" sz="2800" b="1" dirty="0" err="1">
                <a:solidFill>
                  <a:schemeClr val="bg1"/>
                </a:solidFill>
              </a:rPr>
              <a:t>Anak</a:t>
            </a:r>
            <a:r>
              <a:rPr lang="en-ID" sz="2800" b="1" dirty="0">
                <a:solidFill>
                  <a:schemeClr val="bg1"/>
                </a:solidFill>
              </a:rPr>
              <a:t> (KIA</a:t>
            </a:r>
            <a:r>
              <a:rPr lang="en-ID" sz="2800" b="1" dirty="0" smtClean="0">
                <a:solidFill>
                  <a:schemeClr val="bg1"/>
                </a:solidFill>
              </a:rPr>
              <a:t>)</a:t>
            </a:r>
            <a:endParaRPr lang="id-ID" dirty="0"/>
          </a:p>
        </p:txBody>
      </p:sp>
      <p:pic>
        <p:nvPicPr>
          <p:cNvPr id="7" name="Picture 6"/>
          <p:cNvPicPr>
            <a:picLocks noChangeAspect="1"/>
          </p:cNvPicPr>
          <p:nvPr/>
        </p:nvPicPr>
        <p:blipFill rotWithShape="1">
          <a:blip r:embed="rId3"/>
          <a:srcRect l="52188" t="40796" r="29835" b="20597"/>
          <a:stretch>
            <a:fillRect/>
          </a:stretch>
        </p:blipFill>
        <p:spPr>
          <a:xfrm>
            <a:off x="6278578" y="1203598"/>
            <a:ext cx="2541895" cy="3913713"/>
          </a:xfrm>
          <a:prstGeom prst="rect">
            <a:avLst/>
          </a:prstGeom>
        </p:spPr>
      </p:pic>
      <p:sp>
        <p:nvSpPr>
          <p:cNvPr id="4" name="Content Placeholder 2"/>
          <p:cNvSpPr>
            <a:spLocks noGrp="1"/>
          </p:cNvSpPr>
          <p:nvPr>
            <p:ph idx="1"/>
          </p:nvPr>
        </p:nvSpPr>
        <p:spPr>
          <a:xfrm>
            <a:off x="2699792" y="555526"/>
            <a:ext cx="6100300" cy="4032448"/>
          </a:xfrm>
          <a:solidFill>
            <a:srgbClr val="000000">
              <a:alpha val="74118"/>
            </a:srgbClr>
          </a:solidFill>
        </p:spPr>
        <p:txBody>
          <a:bodyPr>
            <a:noAutofit/>
          </a:bodyPr>
          <a:lstStyle/>
          <a:p>
            <a:pPr marL="0" indent="0">
              <a:lnSpc>
                <a:spcPct val="100000"/>
              </a:lnSpc>
              <a:buNone/>
            </a:pPr>
            <a:r>
              <a:rPr lang="en-ID" sz="1600" dirty="0" smtClean="0">
                <a:solidFill>
                  <a:schemeClr val="bg1"/>
                </a:solidFill>
                <a:latin typeface="Arial" panose="020B0604020202020204" pitchFamily="34" charset="0"/>
                <a:cs typeface="Arial" panose="020B0604020202020204" pitchFamily="34" charset="0"/>
              </a:rPr>
              <a:t>RSUD </a:t>
            </a:r>
            <a:r>
              <a:rPr lang="en-ID" sz="1600" dirty="0" err="1">
                <a:solidFill>
                  <a:schemeClr val="bg1"/>
                </a:solidFill>
                <a:latin typeface="Arial" panose="020B0604020202020204" pitchFamily="34" charset="0"/>
                <a:cs typeface="Arial" panose="020B0604020202020204" pitchFamily="34" charset="0"/>
              </a:rPr>
              <a:t>Petala</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Bumi</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telah</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menjalankan</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layanan</a:t>
            </a:r>
            <a:r>
              <a:rPr lang="en-ID" sz="1600" dirty="0">
                <a:solidFill>
                  <a:schemeClr val="bg1"/>
                </a:solidFill>
                <a:latin typeface="Arial" panose="020B0604020202020204" pitchFamily="34" charset="0"/>
                <a:cs typeface="Arial" panose="020B0604020202020204" pitchFamily="34" charset="0"/>
              </a:rPr>
              <a:t> KIA </a:t>
            </a:r>
            <a:r>
              <a:rPr lang="en-ID" sz="1600" dirty="0" err="1">
                <a:solidFill>
                  <a:schemeClr val="bg1"/>
                </a:solidFill>
                <a:latin typeface="Arial" panose="020B0604020202020204" pitchFamily="34" charset="0"/>
                <a:cs typeface="Arial" panose="020B0604020202020204" pitchFamily="34" charset="0"/>
              </a:rPr>
              <a:t>dengan</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cukup</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baik</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melalui</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sarana</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dan</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prasarana</a:t>
            </a:r>
            <a:r>
              <a:rPr lang="en-ID" sz="1600" dirty="0">
                <a:solidFill>
                  <a:schemeClr val="bg1"/>
                </a:solidFill>
                <a:latin typeface="Arial" panose="020B0604020202020204" pitchFamily="34" charset="0"/>
                <a:cs typeface="Arial" panose="020B0604020202020204" pitchFamily="34" charset="0"/>
              </a:rPr>
              <a:t> </a:t>
            </a:r>
            <a:r>
              <a:rPr lang="en-ID" sz="1600" dirty="0" err="1">
                <a:solidFill>
                  <a:schemeClr val="bg1"/>
                </a:solidFill>
                <a:latin typeface="Arial" panose="020B0604020202020204" pitchFamily="34" charset="0"/>
                <a:cs typeface="Arial" panose="020B0604020202020204" pitchFamily="34" charset="0"/>
              </a:rPr>
              <a:t>berikut</a:t>
            </a:r>
            <a:r>
              <a:rPr lang="en-ID" sz="1600" dirty="0">
                <a:solidFill>
                  <a:schemeClr val="bg1"/>
                </a:solidFill>
                <a:latin typeface="Arial" panose="020B0604020202020204" pitchFamily="34" charset="0"/>
                <a:cs typeface="Arial" panose="020B0604020202020204" pitchFamily="34" charset="0"/>
              </a:rPr>
              <a:t>:</a:t>
            </a:r>
            <a:endParaRPr lang="id-ID" sz="1600" dirty="0">
              <a:solidFill>
                <a:schemeClr val="bg1"/>
              </a:solidFill>
              <a:latin typeface="Arial" panose="020B0604020202020204" pitchFamily="34" charset="0"/>
              <a:cs typeface="Arial" panose="020B0604020202020204" pitchFamily="34" charset="0"/>
            </a:endParaRPr>
          </a:p>
          <a:p>
            <a:pPr lvl="0">
              <a:lnSpc>
                <a:spcPct val="100000"/>
              </a:lnSpc>
            </a:pPr>
            <a:r>
              <a:rPr lang="en-ID" sz="1050" b="1" dirty="0" err="1">
                <a:solidFill>
                  <a:schemeClr val="bg1"/>
                </a:solidFill>
                <a:latin typeface="Arial" panose="020B0604020202020204" pitchFamily="34" charset="0"/>
                <a:cs typeface="Arial" panose="020B0604020202020204" pitchFamily="34" charset="0"/>
              </a:rPr>
              <a:t>Poli</a:t>
            </a:r>
            <a:r>
              <a:rPr lang="en-ID" sz="1050" b="1" dirty="0">
                <a:solidFill>
                  <a:schemeClr val="bg1"/>
                </a:solidFill>
                <a:latin typeface="Arial" panose="020B0604020202020204" pitchFamily="34" charset="0"/>
                <a:cs typeface="Arial" panose="020B0604020202020204" pitchFamily="34" charset="0"/>
              </a:rPr>
              <a:t> </a:t>
            </a:r>
            <a:r>
              <a:rPr lang="en-ID" sz="1050" b="1" dirty="0" err="1">
                <a:solidFill>
                  <a:schemeClr val="bg1"/>
                </a:solidFill>
                <a:latin typeface="Arial" panose="020B0604020202020204" pitchFamily="34" charset="0"/>
                <a:cs typeface="Arial" panose="020B0604020202020204" pitchFamily="34" charset="0"/>
              </a:rPr>
              <a:t>Spesialis</a:t>
            </a:r>
            <a:r>
              <a:rPr lang="en-ID" sz="1050" b="1" dirty="0">
                <a:solidFill>
                  <a:schemeClr val="bg1"/>
                </a:solidFill>
                <a:latin typeface="Arial" panose="020B0604020202020204" pitchFamily="34" charset="0"/>
                <a:cs typeface="Arial" panose="020B0604020202020204" pitchFamily="34" charset="0"/>
              </a:rPr>
              <a:t> </a:t>
            </a:r>
            <a:r>
              <a:rPr lang="en-ID" sz="1050" b="1" dirty="0" err="1">
                <a:solidFill>
                  <a:schemeClr val="bg1"/>
                </a:solidFill>
                <a:latin typeface="Arial" panose="020B0604020202020204" pitchFamily="34" charset="0"/>
                <a:cs typeface="Arial" panose="020B0604020202020204" pitchFamily="34" charset="0"/>
              </a:rPr>
              <a:t>Obgyn</a:t>
            </a:r>
            <a:r>
              <a:rPr lang="en-ID" sz="1050" b="1" dirty="0">
                <a:solidFill>
                  <a:schemeClr val="bg1"/>
                </a:solidFill>
                <a:latin typeface="Arial" panose="020B0604020202020204" pitchFamily="34" charset="0"/>
                <a:cs typeface="Arial" panose="020B0604020202020204" pitchFamily="34" charset="0"/>
              </a:rPr>
              <a:t>:</a:t>
            </a:r>
            <a:endParaRPr lang="id-ID" sz="1050" dirty="0">
              <a:solidFill>
                <a:schemeClr val="bg1"/>
              </a:solidFill>
              <a:latin typeface="Arial" panose="020B0604020202020204" pitchFamily="34" charset="0"/>
              <a:cs typeface="Arial" panose="020B0604020202020204" pitchFamily="34" charset="0"/>
            </a:endParaRPr>
          </a:p>
          <a:p>
            <a:pPr marL="715963" lvl="1" indent="-136525">
              <a:lnSpc>
                <a:spcPct val="100000"/>
              </a:lnSpc>
            </a:pPr>
            <a:r>
              <a:rPr lang="en-ID" sz="1050" dirty="0">
                <a:solidFill>
                  <a:schemeClr val="bg1"/>
                </a:solidFill>
                <a:latin typeface="Arial" panose="020B0604020202020204" pitchFamily="34" charset="0"/>
                <a:cs typeface="Arial" panose="020B0604020202020204" pitchFamily="34" charset="0"/>
              </a:rPr>
              <a:t>USG 4D</a:t>
            </a:r>
            <a:endParaRPr lang="id-ID" sz="1050" dirty="0">
              <a:solidFill>
                <a:schemeClr val="bg1"/>
              </a:solidFill>
              <a:latin typeface="Arial" panose="020B0604020202020204" pitchFamily="34" charset="0"/>
              <a:cs typeface="Arial" panose="020B0604020202020204" pitchFamily="34" charset="0"/>
            </a:endParaRPr>
          </a:p>
          <a:p>
            <a:pPr marL="715963" lvl="1" indent="-136525">
              <a:lnSpc>
                <a:spcPct val="100000"/>
              </a:lnSpc>
            </a:pPr>
            <a:r>
              <a:rPr lang="en-ID" sz="1050" dirty="0">
                <a:solidFill>
                  <a:schemeClr val="bg1"/>
                </a:solidFill>
                <a:latin typeface="Arial" panose="020B0604020202020204" pitchFamily="34" charset="0"/>
                <a:cs typeface="Arial" panose="020B0604020202020204" pitchFamily="34" charset="0"/>
              </a:rPr>
              <a:t>CTG</a:t>
            </a:r>
            <a:endParaRPr lang="id-ID" sz="1050" dirty="0">
              <a:solidFill>
                <a:schemeClr val="bg1"/>
              </a:solidFill>
              <a:latin typeface="Arial" panose="020B0604020202020204" pitchFamily="34" charset="0"/>
              <a:cs typeface="Arial" panose="020B0604020202020204" pitchFamily="34" charset="0"/>
            </a:endParaRPr>
          </a:p>
          <a:p>
            <a:pPr marL="715963" lvl="1" indent="-136525">
              <a:lnSpc>
                <a:spcPct val="100000"/>
              </a:lnSpc>
            </a:pPr>
            <a:r>
              <a:rPr lang="en-ID" sz="1050" dirty="0">
                <a:solidFill>
                  <a:schemeClr val="bg1"/>
                </a:solidFill>
                <a:latin typeface="Arial" panose="020B0604020202020204" pitchFamily="34" charset="0"/>
                <a:cs typeface="Arial" panose="020B0604020202020204" pitchFamily="34" charset="0"/>
              </a:rPr>
              <a:t>KOOL</a:t>
            </a:r>
            <a:endParaRPr lang="id-ID" sz="1050" dirty="0">
              <a:solidFill>
                <a:schemeClr val="bg1"/>
              </a:solidFill>
              <a:latin typeface="Arial" panose="020B0604020202020204" pitchFamily="34" charset="0"/>
              <a:cs typeface="Arial" panose="020B0604020202020204" pitchFamily="34" charset="0"/>
            </a:endParaRPr>
          </a:p>
          <a:p>
            <a:pPr marL="715963" lvl="1" indent="-136525">
              <a:lnSpc>
                <a:spcPct val="100000"/>
              </a:lnSpc>
            </a:pPr>
            <a:r>
              <a:rPr lang="en-ID" sz="1050" dirty="0">
                <a:solidFill>
                  <a:schemeClr val="bg1"/>
                </a:solidFill>
                <a:latin typeface="Arial" panose="020B0604020202020204" pitchFamily="34" charset="0"/>
                <a:cs typeface="Arial" panose="020B0604020202020204" pitchFamily="34" charset="0"/>
              </a:rPr>
              <a:t>Doppler </a:t>
            </a:r>
            <a:r>
              <a:rPr lang="en-ID" sz="1050" dirty="0" err="1">
                <a:solidFill>
                  <a:schemeClr val="bg1"/>
                </a:solidFill>
                <a:latin typeface="Arial" panose="020B0604020202020204" pitchFamily="34" charset="0"/>
                <a:cs typeface="Arial" panose="020B0604020202020204" pitchFamily="34" charset="0"/>
              </a:rPr>
              <a:t>Fetal</a:t>
            </a:r>
            <a:endParaRPr lang="id-ID" sz="1050" dirty="0">
              <a:solidFill>
                <a:schemeClr val="bg1"/>
              </a:solidFill>
              <a:latin typeface="Arial" panose="020B0604020202020204" pitchFamily="34" charset="0"/>
              <a:cs typeface="Arial" panose="020B0604020202020204" pitchFamily="34" charset="0"/>
            </a:endParaRPr>
          </a:p>
          <a:p>
            <a:pPr lvl="0">
              <a:lnSpc>
                <a:spcPct val="100000"/>
              </a:lnSpc>
            </a:pPr>
            <a:r>
              <a:rPr lang="en-ID" sz="1050" b="1" dirty="0" err="1">
                <a:solidFill>
                  <a:schemeClr val="bg1"/>
                </a:solidFill>
                <a:latin typeface="Arial" panose="020B0604020202020204" pitchFamily="34" charset="0"/>
                <a:cs typeface="Arial" panose="020B0604020202020204" pitchFamily="34" charset="0"/>
              </a:rPr>
              <a:t>Perinatologi</a:t>
            </a:r>
            <a:r>
              <a:rPr lang="en-ID" sz="1050" b="1" dirty="0">
                <a:solidFill>
                  <a:schemeClr val="bg1"/>
                </a:solidFill>
                <a:latin typeface="Arial" panose="020B0604020202020204" pitchFamily="34" charset="0"/>
                <a:cs typeface="Arial" panose="020B0604020202020204" pitchFamily="34" charset="0"/>
              </a:rPr>
              <a:t>:</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a:solidFill>
                  <a:schemeClr val="bg1"/>
                </a:solidFill>
                <a:latin typeface="Arial" panose="020B0604020202020204" pitchFamily="34" charset="0"/>
                <a:cs typeface="Arial" panose="020B0604020202020204" pitchFamily="34" charset="0"/>
              </a:rPr>
              <a:t>Incubator</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a:solidFill>
                  <a:schemeClr val="bg1"/>
                </a:solidFill>
                <a:latin typeface="Arial" panose="020B0604020202020204" pitchFamily="34" charset="0"/>
                <a:cs typeface="Arial" panose="020B0604020202020204" pitchFamily="34" charset="0"/>
              </a:rPr>
              <a:t>Bedside Monitor</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a:solidFill>
                  <a:schemeClr val="bg1"/>
                </a:solidFill>
                <a:latin typeface="Arial" panose="020B0604020202020204" pitchFamily="34" charset="0"/>
                <a:cs typeface="Arial" panose="020B0604020202020204" pitchFamily="34" charset="0"/>
              </a:rPr>
              <a:t>CPAP</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a:solidFill>
                  <a:schemeClr val="bg1"/>
                </a:solidFill>
                <a:latin typeface="Arial" panose="020B0604020202020204" pitchFamily="34" charset="0"/>
                <a:cs typeface="Arial" panose="020B0604020202020204" pitchFamily="34" charset="0"/>
              </a:rPr>
              <a:t>Pulse </a:t>
            </a:r>
            <a:r>
              <a:rPr lang="en-ID" sz="1050" dirty="0" err="1">
                <a:solidFill>
                  <a:schemeClr val="bg1"/>
                </a:solidFill>
                <a:latin typeface="Arial" panose="020B0604020202020204" pitchFamily="34" charset="0"/>
                <a:cs typeface="Arial" panose="020B0604020202020204" pitchFamily="34" charset="0"/>
              </a:rPr>
              <a:t>Oximetri</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a:solidFill>
                  <a:schemeClr val="bg1"/>
                </a:solidFill>
                <a:latin typeface="Arial" panose="020B0604020202020204" pitchFamily="34" charset="0"/>
                <a:cs typeface="Arial" panose="020B0604020202020204" pitchFamily="34" charset="0"/>
              </a:rPr>
              <a:t>Infant Warmer</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err="1">
                <a:solidFill>
                  <a:schemeClr val="bg1"/>
                </a:solidFill>
                <a:latin typeface="Arial" panose="020B0604020202020204" pitchFamily="34" charset="0"/>
                <a:cs typeface="Arial" panose="020B0604020202020204" pitchFamily="34" charset="0"/>
              </a:rPr>
              <a:t>NeoPAP</a:t>
            </a:r>
            <a:endParaRPr lang="id-ID" sz="1050" dirty="0">
              <a:solidFill>
                <a:schemeClr val="bg1"/>
              </a:solidFill>
              <a:latin typeface="Arial" panose="020B0604020202020204" pitchFamily="34" charset="0"/>
              <a:cs typeface="Arial" panose="020B0604020202020204" pitchFamily="34" charset="0"/>
            </a:endParaRPr>
          </a:p>
          <a:p>
            <a:pPr lvl="1">
              <a:lnSpc>
                <a:spcPct val="100000"/>
              </a:lnSpc>
            </a:pPr>
            <a:r>
              <a:rPr lang="en-ID" sz="1050" dirty="0" smtClean="0">
                <a:solidFill>
                  <a:schemeClr val="bg1"/>
                </a:solidFill>
                <a:latin typeface="Arial" panose="020B0604020202020204" pitchFamily="34" charset="0"/>
                <a:cs typeface="Arial" panose="020B0604020202020204" pitchFamily="34" charset="0"/>
              </a:rPr>
              <a:t>Phototherapy</a:t>
            </a:r>
            <a:endParaRPr lang="id-ID" sz="1050" dirty="0" smtClean="0">
              <a:solidFill>
                <a:schemeClr val="bg1"/>
              </a:solidFill>
              <a:latin typeface="Arial" panose="020B0604020202020204" pitchFamily="34" charset="0"/>
              <a:cs typeface="Arial" panose="020B0604020202020204" pitchFamily="34" charset="0"/>
            </a:endParaRPr>
          </a:p>
          <a:p>
            <a:pPr lvl="1">
              <a:lnSpc>
                <a:spcPct val="100000"/>
              </a:lnSpc>
            </a:pPr>
            <a:r>
              <a:rPr lang="id-ID" sz="1050" dirty="0" smtClean="0">
                <a:solidFill>
                  <a:schemeClr val="bg1"/>
                </a:solidFill>
                <a:latin typeface="Arial" panose="020B0604020202020204" pitchFamily="34" charset="0"/>
                <a:cs typeface="Arial" panose="020B0604020202020204" pitchFamily="34" charset="0"/>
              </a:rPr>
              <a:t>Vein Viewer</a:t>
            </a:r>
            <a:endParaRPr lang="id-ID" sz="1050" dirty="0">
              <a:solidFill>
                <a:schemeClr val="bg1"/>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648" y="844387"/>
            <a:ext cx="764693" cy="806990"/>
          </a:xfrm>
          <a:prstGeom prst="rect">
            <a:avLst/>
          </a:prstGeom>
        </p:spPr>
      </p:pic>
    </p:spTree>
    <p:extLst>
      <p:ext uri="{BB962C8B-B14F-4D97-AF65-F5344CB8AC3E}">
        <p14:creationId xmlns:p14="http://schemas.microsoft.com/office/powerpoint/2010/main" val="329494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lum bright="70000" contrast="-70000"/>
          </a:blip>
          <a:srcRect l="52188" t="40796" r="29835" b="20597"/>
          <a:stretch>
            <a:fillRect/>
          </a:stretch>
        </p:blipFill>
        <p:spPr>
          <a:xfrm>
            <a:off x="6258197" y="1190958"/>
            <a:ext cx="2541895" cy="3913713"/>
          </a:xfrm>
          <a:prstGeom prst="rect">
            <a:avLst/>
          </a:prstGeom>
        </p:spPr>
      </p:pic>
      <p:sp>
        <p:nvSpPr>
          <p:cNvPr id="6" name="Title 5"/>
          <p:cNvSpPr>
            <a:spLocks noGrp="1"/>
          </p:cNvSpPr>
          <p:nvPr>
            <p:ph type="title"/>
          </p:nvPr>
        </p:nvSpPr>
        <p:spPr>
          <a:xfrm>
            <a:off x="189688" y="842878"/>
            <a:ext cx="2294079" cy="3450887"/>
          </a:xfrm>
        </p:spPr>
        <p:txBody>
          <a:bodyPr/>
          <a:lstStyle/>
          <a:p>
            <a:pPr marL="10350" fontAlgn="auto">
              <a:lnSpc>
                <a:spcPct val="100000"/>
              </a:lnSpc>
              <a:spcAft>
                <a:spcPts val="0"/>
              </a:spcAft>
            </a:pPr>
            <a:r>
              <a:rPr lang="id-ID" sz="2800" b="1" spc="-11" dirty="0">
                <a:solidFill>
                  <a:schemeClr val="bg1"/>
                </a:solidFill>
                <a:cs typeface="Arial Narrow"/>
              </a:rPr>
              <a:t>Pelayanan Haemodialisa</a:t>
            </a:r>
          </a:p>
        </p:txBody>
      </p:sp>
      <p:pic>
        <p:nvPicPr>
          <p:cNvPr id="7" name="Picture 6"/>
          <p:cNvPicPr>
            <a:picLocks noChangeAspect="1"/>
          </p:cNvPicPr>
          <p:nvPr/>
        </p:nvPicPr>
        <p:blipFill rotWithShape="1">
          <a:blip r:embed="rId3"/>
          <a:srcRect l="52188" t="40796" r="29835" b="20597"/>
          <a:stretch>
            <a:fillRect/>
          </a:stretch>
        </p:blipFill>
        <p:spPr>
          <a:xfrm>
            <a:off x="6278578" y="1203598"/>
            <a:ext cx="2541895" cy="3913713"/>
          </a:xfrm>
          <a:prstGeom prst="rect">
            <a:avLst/>
          </a:prstGeom>
        </p:spPr>
      </p:pic>
      <p:sp>
        <p:nvSpPr>
          <p:cNvPr id="4" name="Content Placeholder 2"/>
          <p:cNvSpPr>
            <a:spLocks noGrp="1"/>
          </p:cNvSpPr>
          <p:nvPr>
            <p:ph idx="1"/>
          </p:nvPr>
        </p:nvSpPr>
        <p:spPr>
          <a:xfrm>
            <a:off x="2699792" y="842878"/>
            <a:ext cx="5976664" cy="3528392"/>
          </a:xfrm>
          <a:solidFill>
            <a:schemeClr val="accent1">
              <a:lumMod val="50000"/>
              <a:alpha val="74118"/>
            </a:schemeClr>
          </a:solidFill>
        </p:spPr>
        <p:txBody>
          <a:bodyPr>
            <a:noAutofit/>
          </a:bodyPr>
          <a:lstStyle/>
          <a:p>
            <a:pPr marL="0" indent="0">
              <a:buNone/>
            </a:pPr>
            <a:r>
              <a:rPr lang="id-ID" sz="1600" b="1" dirty="0">
                <a:solidFill>
                  <a:schemeClr val="bg1"/>
                </a:solidFill>
              </a:rPr>
              <a:t>Kondisi Eksisting SDM di Rumah Sakit dalam Pengembangan layanan Haemodialisa (HD) di RSUD Petala Bumi telah memiliki dasar yang kuat untuk mengembangkan layanan HD tsb yakni:</a:t>
            </a:r>
          </a:p>
          <a:p>
            <a:pPr marL="361950" lvl="0" indent="-136525"/>
            <a:r>
              <a:rPr lang="en-ID" sz="1600" b="1" dirty="0" err="1">
                <a:solidFill>
                  <a:schemeClr val="bg1"/>
                </a:solidFill>
              </a:rPr>
              <a:t>Sudah</a:t>
            </a:r>
            <a:r>
              <a:rPr lang="en-ID" sz="1600" b="1" dirty="0">
                <a:solidFill>
                  <a:schemeClr val="bg1"/>
                </a:solidFill>
              </a:rPr>
              <a:t> </a:t>
            </a:r>
            <a:r>
              <a:rPr lang="en-ID" sz="1600" b="1" dirty="0" err="1">
                <a:solidFill>
                  <a:schemeClr val="bg1"/>
                </a:solidFill>
              </a:rPr>
              <a:t>ada</a:t>
            </a:r>
            <a:r>
              <a:rPr lang="en-ID" sz="1600" b="1" dirty="0">
                <a:solidFill>
                  <a:schemeClr val="bg1"/>
                </a:solidFill>
              </a:rPr>
              <a:t> 2 </a:t>
            </a:r>
            <a:r>
              <a:rPr lang="en-ID" sz="1600" b="1" dirty="0" err="1">
                <a:solidFill>
                  <a:schemeClr val="bg1"/>
                </a:solidFill>
              </a:rPr>
              <a:t>dokter</a:t>
            </a:r>
            <a:r>
              <a:rPr lang="en-ID" sz="1600" b="1" dirty="0">
                <a:solidFill>
                  <a:schemeClr val="bg1"/>
                </a:solidFill>
              </a:rPr>
              <a:t> </a:t>
            </a:r>
            <a:r>
              <a:rPr lang="en-ID" sz="1600" b="1" dirty="0" err="1">
                <a:solidFill>
                  <a:schemeClr val="bg1"/>
                </a:solidFill>
              </a:rPr>
              <a:t>umum</a:t>
            </a:r>
            <a:r>
              <a:rPr lang="en-ID" sz="1600" b="1" dirty="0">
                <a:solidFill>
                  <a:schemeClr val="bg1"/>
                </a:solidFill>
              </a:rPr>
              <a:t> yang </a:t>
            </a:r>
            <a:r>
              <a:rPr lang="en-ID" sz="1600" b="1" dirty="0" err="1">
                <a:solidFill>
                  <a:schemeClr val="bg1"/>
                </a:solidFill>
              </a:rPr>
              <a:t>bersertifikat</a:t>
            </a:r>
            <a:r>
              <a:rPr lang="en-ID" sz="1600" b="1" dirty="0">
                <a:solidFill>
                  <a:schemeClr val="bg1"/>
                </a:solidFill>
              </a:rPr>
              <a:t> </a:t>
            </a:r>
            <a:r>
              <a:rPr lang="id-ID" sz="1600" b="1" dirty="0" err="1">
                <a:solidFill>
                  <a:schemeClr val="bg1"/>
                </a:solidFill>
              </a:rPr>
              <a:t>d</a:t>
            </a:r>
            <a:r>
              <a:rPr lang="en-ID" sz="1600" b="1" dirty="0" err="1" smtClean="0">
                <a:solidFill>
                  <a:schemeClr val="bg1"/>
                </a:solidFill>
              </a:rPr>
              <a:t>ialisis</a:t>
            </a:r>
            <a:r>
              <a:rPr lang="en-ID" sz="1600" b="1" dirty="0" smtClean="0">
                <a:solidFill>
                  <a:schemeClr val="bg1"/>
                </a:solidFill>
              </a:rPr>
              <a:t> </a:t>
            </a:r>
            <a:r>
              <a:rPr lang="en-ID" sz="1600" b="1" dirty="0">
                <a:solidFill>
                  <a:schemeClr val="bg1"/>
                </a:solidFill>
              </a:rPr>
              <a:t>2 orang</a:t>
            </a:r>
            <a:endParaRPr lang="id-ID" sz="1600" b="1" dirty="0">
              <a:solidFill>
                <a:schemeClr val="bg1"/>
              </a:solidFill>
            </a:endParaRPr>
          </a:p>
          <a:p>
            <a:pPr marL="361950" lvl="0" indent="-136525"/>
            <a:r>
              <a:rPr lang="en-ID" sz="1600" b="1" dirty="0" err="1">
                <a:solidFill>
                  <a:schemeClr val="bg1"/>
                </a:solidFill>
              </a:rPr>
              <a:t>Sudah</a:t>
            </a:r>
            <a:r>
              <a:rPr lang="en-ID" sz="1600" b="1" dirty="0">
                <a:solidFill>
                  <a:schemeClr val="bg1"/>
                </a:solidFill>
              </a:rPr>
              <a:t> </a:t>
            </a:r>
            <a:r>
              <a:rPr lang="en-ID" sz="1600" b="1" dirty="0" err="1">
                <a:solidFill>
                  <a:schemeClr val="bg1"/>
                </a:solidFill>
              </a:rPr>
              <a:t>ada</a:t>
            </a:r>
            <a:r>
              <a:rPr lang="en-ID" sz="1600" b="1" dirty="0">
                <a:solidFill>
                  <a:schemeClr val="bg1"/>
                </a:solidFill>
              </a:rPr>
              <a:t> </a:t>
            </a:r>
            <a:r>
              <a:rPr lang="en-ID" sz="1600" b="1" dirty="0" err="1">
                <a:solidFill>
                  <a:schemeClr val="bg1"/>
                </a:solidFill>
              </a:rPr>
              <a:t>dokter</a:t>
            </a:r>
            <a:r>
              <a:rPr lang="en-ID" sz="1600" b="1" dirty="0">
                <a:solidFill>
                  <a:schemeClr val="bg1"/>
                </a:solidFill>
              </a:rPr>
              <a:t> </a:t>
            </a:r>
            <a:r>
              <a:rPr lang="en-ID" sz="1600" b="1" dirty="0" err="1">
                <a:solidFill>
                  <a:schemeClr val="bg1"/>
                </a:solidFill>
              </a:rPr>
              <a:t>Spesialis</a:t>
            </a:r>
            <a:r>
              <a:rPr lang="en-ID" sz="1600" b="1" dirty="0">
                <a:solidFill>
                  <a:schemeClr val="bg1"/>
                </a:solidFill>
              </a:rPr>
              <a:t> </a:t>
            </a:r>
            <a:r>
              <a:rPr lang="en-ID" sz="1600" b="1" dirty="0" err="1">
                <a:solidFill>
                  <a:schemeClr val="bg1"/>
                </a:solidFill>
              </a:rPr>
              <a:t>Penyakit</a:t>
            </a:r>
            <a:r>
              <a:rPr lang="en-ID" sz="1600" b="1" dirty="0">
                <a:solidFill>
                  <a:schemeClr val="bg1"/>
                </a:solidFill>
              </a:rPr>
              <a:t> </a:t>
            </a:r>
            <a:r>
              <a:rPr lang="en-ID" sz="1600" b="1" dirty="0" err="1">
                <a:solidFill>
                  <a:schemeClr val="bg1"/>
                </a:solidFill>
              </a:rPr>
              <a:t>Dalam</a:t>
            </a:r>
            <a:r>
              <a:rPr lang="en-ID" sz="1600" b="1" dirty="0">
                <a:solidFill>
                  <a:schemeClr val="bg1"/>
                </a:solidFill>
              </a:rPr>
              <a:t> </a:t>
            </a:r>
            <a:r>
              <a:rPr lang="en-ID" sz="1600" b="1" dirty="0" err="1">
                <a:solidFill>
                  <a:schemeClr val="bg1"/>
                </a:solidFill>
              </a:rPr>
              <a:t>dengan</a:t>
            </a:r>
            <a:r>
              <a:rPr lang="en-ID" sz="1600" b="1" dirty="0">
                <a:solidFill>
                  <a:schemeClr val="bg1"/>
                </a:solidFill>
              </a:rPr>
              <a:t> fellowship </a:t>
            </a:r>
            <a:r>
              <a:rPr lang="en-ID" sz="1600" b="1" dirty="0" err="1">
                <a:solidFill>
                  <a:schemeClr val="bg1"/>
                </a:solidFill>
              </a:rPr>
              <a:t>Dialisis</a:t>
            </a:r>
            <a:r>
              <a:rPr lang="en-ID" sz="1600" b="1" dirty="0">
                <a:solidFill>
                  <a:schemeClr val="bg1"/>
                </a:solidFill>
              </a:rPr>
              <a:t> 1 orang.</a:t>
            </a:r>
            <a:endParaRPr lang="id-ID" sz="1600" b="1" dirty="0">
              <a:solidFill>
                <a:schemeClr val="bg1"/>
              </a:solidFill>
            </a:endParaRPr>
          </a:p>
          <a:p>
            <a:pPr marL="361950" lvl="0" indent="-136525"/>
            <a:r>
              <a:rPr lang="en-ID" sz="1600" b="1" dirty="0" err="1">
                <a:solidFill>
                  <a:schemeClr val="bg1"/>
                </a:solidFill>
              </a:rPr>
              <a:t>Sudah</a:t>
            </a:r>
            <a:r>
              <a:rPr lang="en-ID" sz="1600" b="1" dirty="0">
                <a:solidFill>
                  <a:schemeClr val="bg1"/>
                </a:solidFill>
              </a:rPr>
              <a:t> </a:t>
            </a:r>
            <a:r>
              <a:rPr lang="en-ID" sz="1600" b="1" dirty="0" err="1">
                <a:solidFill>
                  <a:schemeClr val="bg1"/>
                </a:solidFill>
              </a:rPr>
              <a:t>dilatihnya</a:t>
            </a:r>
            <a:r>
              <a:rPr lang="en-ID" sz="1600" b="1" dirty="0">
                <a:solidFill>
                  <a:schemeClr val="bg1"/>
                </a:solidFill>
              </a:rPr>
              <a:t> </a:t>
            </a:r>
            <a:r>
              <a:rPr lang="en-ID" sz="1600" b="1" dirty="0" err="1">
                <a:solidFill>
                  <a:schemeClr val="bg1"/>
                </a:solidFill>
              </a:rPr>
              <a:t>perawat</a:t>
            </a:r>
            <a:r>
              <a:rPr lang="en-ID" sz="1600" b="1" dirty="0">
                <a:solidFill>
                  <a:schemeClr val="bg1"/>
                </a:solidFill>
              </a:rPr>
              <a:t> </a:t>
            </a:r>
            <a:r>
              <a:rPr lang="en-ID" sz="1600" b="1" dirty="0" err="1">
                <a:solidFill>
                  <a:schemeClr val="bg1"/>
                </a:solidFill>
              </a:rPr>
              <a:t>sebanyak</a:t>
            </a:r>
            <a:r>
              <a:rPr lang="en-ID" sz="1600" b="1" dirty="0">
                <a:solidFill>
                  <a:schemeClr val="bg1"/>
                </a:solidFill>
              </a:rPr>
              <a:t> 5 orang </a:t>
            </a:r>
            <a:r>
              <a:rPr lang="en-ID" sz="1600" b="1" dirty="0" err="1">
                <a:solidFill>
                  <a:schemeClr val="bg1"/>
                </a:solidFill>
              </a:rPr>
              <a:t>pada</a:t>
            </a:r>
            <a:r>
              <a:rPr lang="en-ID" sz="1600" b="1" dirty="0">
                <a:solidFill>
                  <a:schemeClr val="bg1"/>
                </a:solidFill>
              </a:rPr>
              <a:t> </a:t>
            </a:r>
            <a:r>
              <a:rPr lang="en-ID" sz="1600" b="1" dirty="0" err="1">
                <a:solidFill>
                  <a:schemeClr val="bg1"/>
                </a:solidFill>
              </a:rPr>
              <a:t>bulan</a:t>
            </a:r>
            <a:r>
              <a:rPr lang="en-ID" sz="1600" b="1" dirty="0">
                <a:solidFill>
                  <a:schemeClr val="bg1"/>
                </a:solidFill>
              </a:rPr>
              <a:t> November 2024 </a:t>
            </a:r>
            <a:r>
              <a:rPr lang="en-ID" sz="1600" b="1" dirty="0" err="1">
                <a:solidFill>
                  <a:schemeClr val="bg1"/>
                </a:solidFill>
              </a:rPr>
              <a:t>sd</a:t>
            </a:r>
            <a:r>
              <a:rPr lang="en-ID" sz="1600" b="1" dirty="0">
                <a:solidFill>
                  <a:schemeClr val="bg1"/>
                </a:solidFill>
              </a:rPr>
              <a:t> </a:t>
            </a:r>
            <a:r>
              <a:rPr lang="en-ID" sz="1600" b="1" dirty="0" err="1">
                <a:solidFill>
                  <a:schemeClr val="bg1"/>
                </a:solidFill>
              </a:rPr>
              <a:t>Februari</a:t>
            </a:r>
            <a:r>
              <a:rPr lang="en-ID" sz="1600" b="1" dirty="0">
                <a:solidFill>
                  <a:schemeClr val="bg1"/>
                </a:solidFill>
              </a:rPr>
              <a:t> 2025 di </a:t>
            </a:r>
            <a:r>
              <a:rPr lang="en-ID" sz="1600" b="1" dirty="0" err="1">
                <a:solidFill>
                  <a:schemeClr val="bg1"/>
                </a:solidFill>
              </a:rPr>
              <a:t>Rumah</a:t>
            </a:r>
            <a:r>
              <a:rPr lang="en-ID" sz="1600" b="1" dirty="0">
                <a:solidFill>
                  <a:schemeClr val="bg1"/>
                </a:solidFill>
              </a:rPr>
              <a:t> </a:t>
            </a:r>
            <a:r>
              <a:rPr lang="en-ID" sz="1600" b="1" dirty="0" err="1">
                <a:solidFill>
                  <a:schemeClr val="bg1"/>
                </a:solidFill>
              </a:rPr>
              <a:t>Sakit</a:t>
            </a:r>
            <a:r>
              <a:rPr lang="en-ID" sz="1600" b="1" dirty="0">
                <a:solidFill>
                  <a:schemeClr val="bg1"/>
                </a:solidFill>
              </a:rPr>
              <a:t> Adam Malik Sumatra Utara.</a:t>
            </a:r>
            <a:endParaRPr lang="id-ID" sz="1600" b="1" dirty="0">
              <a:solidFill>
                <a:schemeClr val="bg1"/>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648" y="844387"/>
            <a:ext cx="764693" cy="806990"/>
          </a:xfrm>
          <a:prstGeom prst="rect">
            <a:avLst/>
          </a:prstGeom>
        </p:spPr>
      </p:pic>
    </p:spTree>
    <p:extLst>
      <p:ext uri="{BB962C8B-B14F-4D97-AF65-F5344CB8AC3E}">
        <p14:creationId xmlns:p14="http://schemas.microsoft.com/office/powerpoint/2010/main" val="1047160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lum bright="70000" contrast="-70000"/>
          </a:blip>
          <a:srcRect l="52188" t="40796" r="29835" b="20597"/>
          <a:stretch>
            <a:fillRect/>
          </a:stretch>
        </p:blipFill>
        <p:spPr>
          <a:xfrm>
            <a:off x="6258197" y="1190958"/>
            <a:ext cx="2541895" cy="3913713"/>
          </a:xfrm>
          <a:prstGeom prst="rect">
            <a:avLst/>
          </a:prstGeom>
        </p:spPr>
      </p:pic>
      <p:sp>
        <p:nvSpPr>
          <p:cNvPr id="6" name="Title 5"/>
          <p:cNvSpPr>
            <a:spLocks noGrp="1"/>
          </p:cNvSpPr>
          <p:nvPr>
            <p:ph type="title"/>
          </p:nvPr>
        </p:nvSpPr>
        <p:spPr>
          <a:xfrm>
            <a:off x="189688" y="842878"/>
            <a:ext cx="2294079" cy="3450887"/>
          </a:xfrm>
        </p:spPr>
        <p:txBody>
          <a:bodyPr/>
          <a:lstStyle/>
          <a:p>
            <a:pPr marL="10350" fontAlgn="auto">
              <a:lnSpc>
                <a:spcPct val="100000"/>
              </a:lnSpc>
              <a:spcAft>
                <a:spcPts val="0"/>
              </a:spcAft>
            </a:pPr>
            <a:r>
              <a:rPr lang="id-ID" sz="2800" b="1" spc="-11" dirty="0">
                <a:solidFill>
                  <a:schemeClr val="bg1"/>
                </a:solidFill>
                <a:cs typeface="Arial Narrow"/>
              </a:rPr>
              <a:t>Pelayanan </a:t>
            </a:r>
            <a:r>
              <a:rPr lang="id-ID" sz="2800" b="1" spc="-11" dirty="0" smtClean="0">
                <a:solidFill>
                  <a:schemeClr val="bg1"/>
                </a:solidFill>
                <a:cs typeface="Arial Narrow"/>
              </a:rPr>
              <a:t>Radiologi</a:t>
            </a:r>
            <a:endParaRPr lang="id-ID" sz="2800" b="1" spc="-11" dirty="0">
              <a:solidFill>
                <a:schemeClr val="bg1"/>
              </a:solidFill>
              <a:cs typeface="Arial Narrow"/>
            </a:endParaRPr>
          </a:p>
        </p:txBody>
      </p:sp>
      <p:pic>
        <p:nvPicPr>
          <p:cNvPr id="7" name="Picture 6"/>
          <p:cNvPicPr>
            <a:picLocks noChangeAspect="1"/>
          </p:cNvPicPr>
          <p:nvPr/>
        </p:nvPicPr>
        <p:blipFill rotWithShape="1">
          <a:blip r:embed="rId3"/>
          <a:srcRect l="52188" t="40796" r="29835" b="20597"/>
          <a:stretch>
            <a:fillRect/>
          </a:stretch>
        </p:blipFill>
        <p:spPr>
          <a:xfrm>
            <a:off x="6278578" y="1203598"/>
            <a:ext cx="2541895" cy="3913713"/>
          </a:xfrm>
          <a:prstGeom prst="rect">
            <a:avLst/>
          </a:prstGeom>
        </p:spPr>
      </p:pic>
      <p:sp>
        <p:nvSpPr>
          <p:cNvPr id="4" name="Content Placeholder 2"/>
          <p:cNvSpPr>
            <a:spLocks noGrp="1"/>
          </p:cNvSpPr>
          <p:nvPr>
            <p:ph idx="1"/>
          </p:nvPr>
        </p:nvSpPr>
        <p:spPr>
          <a:xfrm>
            <a:off x="2699792" y="555526"/>
            <a:ext cx="5976664" cy="4104456"/>
          </a:xfrm>
          <a:solidFill>
            <a:schemeClr val="accent3">
              <a:lumMod val="75000"/>
              <a:alpha val="74118"/>
            </a:schemeClr>
          </a:solidFill>
        </p:spPr>
        <p:txBody>
          <a:bodyPr>
            <a:noAutofit/>
          </a:bodyPr>
          <a:lstStyle/>
          <a:p>
            <a:pPr marL="0" indent="0">
              <a:buNone/>
            </a:pPr>
            <a:r>
              <a:rPr lang="id-ID" sz="1400" b="1" dirty="0">
                <a:solidFill>
                  <a:schemeClr val="bg1"/>
                </a:solidFill>
              </a:rPr>
              <a:t>Alat Radiologi yang dimiliki oleh RSUD Petala Bumi masih terbatas sebagai berikut :</a:t>
            </a:r>
          </a:p>
          <a:p>
            <a:pPr marL="361950" indent="0">
              <a:buNone/>
            </a:pPr>
            <a:r>
              <a:rPr lang="id-ID" sz="1400" b="1" dirty="0">
                <a:solidFill>
                  <a:schemeClr val="bg1"/>
                </a:solidFill>
              </a:rPr>
              <a:t>1.	X- Ray</a:t>
            </a:r>
          </a:p>
          <a:p>
            <a:pPr marL="361950" indent="0">
              <a:buNone/>
            </a:pPr>
            <a:r>
              <a:rPr lang="id-ID" sz="1400" b="1" dirty="0">
                <a:solidFill>
                  <a:schemeClr val="bg1"/>
                </a:solidFill>
              </a:rPr>
              <a:t>2.	X Ray mobile</a:t>
            </a:r>
          </a:p>
          <a:p>
            <a:pPr marL="361950" indent="0">
              <a:buNone/>
            </a:pPr>
            <a:r>
              <a:rPr lang="id-ID" sz="1400" b="1" dirty="0">
                <a:solidFill>
                  <a:schemeClr val="bg1"/>
                </a:solidFill>
              </a:rPr>
              <a:t>3.	USG </a:t>
            </a:r>
          </a:p>
          <a:p>
            <a:pPr marL="361950" indent="0">
              <a:buNone/>
            </a:pPr>
            <a:r>
              <a:rPr lang="id-ID" sz="1400" b="1" dirty="0">
                <a:solidFill>
                  <a:schemeClr val="bg1"/>
                </a:solidFill>
              </a:rPr>
              <a:t>4.	Dental X-Ray</a:t>
            </a:r>
          </a:p>
          <a:p>
            <a:pPr marL="0" indent="0">
              <a:buNone/>
            </a:pPr>
            <a:r>
              <a:rPr lang="id-ID" sz="1400" b="1" dirty="0" smtClean="0">
                <a:solidFill>
                  <a:schemeClr val="bg1"/>
                </a:solidFill>
              </a:rPr>
              <a:t>Untuk </a:t>
            </a:r>
            <a:r>
              <a:rPr lang="id-ID" sz="1400" b="1" dirty="0">
                <a:solidFill>
                  <a:schemeClr val="bg1"/>
                </a:solidFill>
              </a:rPr>
              <a:t>kasus penyakit yang memerlukan diagnosa akurat dan rinci menggunakan alat CT- Scan tidak dapat dilaksanakan di RSUD Petala Bumi sehingga pasien harus di rujuk.</a:t>
            </a:r>
          </a:p>
          <a:p>
            <a:pPr marL="0" indent="0">
              <a:buNone/>
            </a:pPr>
            <a:r>
              <a:rPr lang="id-ID" sz="1400" b="1" dirty="0">
                <a:solidFill>
                  <a:schemeClr val="tx1"/>
                </a:solidFill>
              </a:rPr>
              <a:t>Pengembangan layanan radiologi meliputi :</a:t>
            </a:r>
          </a:p>
          <a:p>
            <a:pPr marL="538163" indent="-176213">
              <a:buNone/>
            </a:pPr>
            <a:r>
              <a:rPr lang="id-ID" sz="1400" b="1" dirty="0">
                <a:solidFill>
                  <a:schemeClr val="tx1"/>
                </a:solidFill>
              </a:rPr>
              <a:t>1.	Penyediaan layanan CT-Scan </a:t>
            </a:r>
          </a:p>
          <a:p>
            <a:pPr marL="538163" indent="-176213">
              <a:buNone/>
            </a:pPr>
            <a:r>
              <a:rPr lang="id-ID" sz="1400" b="1" dirty="0">
                <a:solidFill>
                  <a:schemeClr val="tx1"/>
                </a:solidFill>
              </a:rPr>
              <a:t>2.	Penyediaan alat pendukung digital radiografi : sistem Picture Archiving and communication system/ PACS)</a:t>
            </a:r>
          </a:p>
          <a:p>
            <a:pPr marL="538163" indent="-176213">
              <a:buNone/>
            </a:pPr>
            <a:r>
              <a:rPr lang="id-ID" sz="1400" b="1" dirty="0">
                <a:solidFill>
                  <a:schemeClr val="tx1"/>
                </a:solidFill>
              </a:rPr>
              <a:t>3.	Pemenuhan SDM Ahli  Fisikawan Medis</a:t>
            </a:r>
            <a:endParaRPr lang="id-ID" sz="1400" b="1" dirty="0">
              <a:solidFill>
                <a:schemeClr val="tx1"/>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648" y="844387"/>
            <a:ext cx="764693" cy="806990"/>
          </a:xfrm>
          <a:prstGeom prst="rect">
            <a:avLst/>
          </a:prstGeom>
        </p:spPr>
      </p:pic>
    </p:spTree>
    <p:extLst>
      <p:ext uri="{BB962C8B-B14F-4D97-AF65-F5344CB8AC3E}">
        <p14:creationId xmlns:p14="http://schemas.microsoft.com/office/powerpoint/2010/main" val="187296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lum bright="70000" contrast="-70000"/>
          </a:blip>
          <a:srcRect l="52188" t="40796" r="29835" b="20597"/>
          <a:stretch>
            <a:fillRect/>
          </a:stretch>
        </p:blipFill>
        <p:spPr>
          <a:xfrm>
            <a:off x="6258197" y="1190958"/>
            <a:ext cx="2541895" cy="3913713"/>
          </a:xfrm>
          <a:prstGeom prst="rect">
            <a:avLst/>
          </a:prstGeom>
        </p:spPr>
      </p:pic>
      <p:sp>
        <p:nvSpPr>
          <p:cNvPr id="6" name="Title 5"/>
          <p:cNvSpPr>
            <a:spLocks noGrp="1"/>
          </p:cNvSpPr>
          <p:nvPr>
            <p:ph type="title"/>
          </p:nvPr>
        </p:nvSpPr>
        <p:spPr>
          <a:xfrm>
            <a:off x="189688" y="842878"/>
            <a:ext cx="2294079" cy="3450887"/>
          </a:xfrm>
        </p:spPr>
        <p:txBody>
          <a:bodyPr/>
          <a:lstStyle/>
          <a:p>
            <a:pPr marL="10350" fontAlgn="auto">
              <a:lnSpc>
                <a:spcPct val="100000"/>
              </a:lnSpc>
              <a:spcAft>
                <a:spcPts val="0"/>
              </a:spcAft>
            </a:pPr>
            <a:r>
              <a:rPr lang="id-ID" sz="2800" b="1" spc="-11" dirty="0">
                <a:solidFill>
                  <a:schemeClr val="bg1"/>
                </a:solidFill>
                <a:cs typeface="Arial Narrow"/>
              </a:rPr>
              <a:t>Pelayanan </a:t>
            </a:r>
            <a:r>
              <a:rPr lang="id-ID" sz="2800" b="1" spc="-11" dirty="0" smtClean="0">
                <a:solidFill>
                  <a:schemeClr val="bg1"/>
                </a:solidFill>
                <a:cs typeface="Arial Narrow"/>
              </a:rPr>
              <a:t>Mata</a:t>
            </a:r>
            <a:endParaRPr lang="id-ID" sz="2800" b="1" spc="-11" dirty="0">
              <a:solidFill>
                <a:schemeClr val="bg1"/>
              </a:solidFill>
              <a:cs typeface="Arial Narrow"/>
            </a:endParaRPr>
          </a:p>
        </p:txBody>
      </p:sp>
      <p:pic>
        <p:nvPicPr>
          <p:cNvPr id="8" name="Picture 7"/>
          <p:cNvPicPr>
            <a:picLocks noChangeAspect="1"/>
          </p:cNvPicPr>
          <p:nvPr/>
        </p:nvPicPr>
        <p:blipFill rotWithShape="1">
          <a:blip r:embed="rId3"/>
          <a:srcRect l="52188" t="40796" r="29835" b="20597"/>
          <a:stretch>
            <a:fillRect/>
          </a:stretch>
        </p:blipFill>
        <p:spPr>
          <a:xfrm>
            <a:off x="6278578" y="1203598"/>
            <a:ext cx="2541895" cy="3913713"/>
          </a:xfrm>
          <a:prstGeom prst="rect">
            <a:avLst/>
          </a:prstGeom>
        </p:spPr>
      </p:pic>
      <p:sp>
        <p:nvSpPr>
          <p:cNvPr id="4" name="Content Placeholder 2"/>
          <p:cNvSpPr>
            <a:spLocks noGrp="1"/>
          </p:cNvSpPr>
          <p:nvPr>
            <p:ph idx="1"/>
          </p:nvPr>
        </p:nvSpPr>
        <p:spPr>
          <a:xfrm>
            <a:off x="2699792" y="555526"/>
            <a:ext cx="6100300" cy="4032448"/>
          </a:xfrm>
          <a:solidFill>
            <a:schemeClr val="accent4">
              <a:lumMod val="75000"/>
              <a:alpha val="74118"/>
            </a:schemeClr>
          </a:solidFill>
        </p:spPr>
        <p:txBody>
          <a:bodyPr>
            <a:noAutofit/>
          </a:bodyPr>
          <a:lstStyle/>
          <a:p>
            <a:pPr marL="0" indent="0">
              <a:buNone/>
            </a:pPr>
            <a:r>
              <a:rPr lang="id-ID" sz="1400" b="1" dirty="0">
                <a:solidFill>
                  <a:schemeClr val="bg1"/>
                </a:solidFill>
              </a:rPr>
              <a:t>Dengan adanya penetapan RSUD Petala Bumi sebagai rumah sakit jejaring pengampuan layanan mata dari Kementerian Kesehatan No. HK.01.07/menkes/30/2025 harus ada penguatan dalam pengembangan layanan kesehatan mata yang  bertujuan meningkatkan akses dan kualitas pelayanan, khususnya untuk penyakit katarak dan penyakit mata lainnya seperti Retina, Glaukoma, Kornea, dan Refraksi. </a:t>
            </a:r>
            <a:endParaRPr lang="id-ID" sz="1400" b="1" dirty="0" smtClean="0">
              <a:solidFill>
                <a:schemeClr val="bg1"/>
              </a:solidFill>
            </a:endParaRPr>
          </a:p>
          <a:p>
            <a:pPr marL="0" indent="0">
              <a:buNone/>
            </a:pPr>
            <a:r>
              <a:rPr lang="id-ID" sz="1400" b="1" dirty="0" smtClean="0">
                <a:solidFill>
                  <a:schemeClr val="bg1"/>
                </a:solidFill>
              </a:rPr>
              <a:t>Penetapan </a:t>
            </a:r>
            <a:r>
              <a:rPr lang="id-ID" sz="1400" b="1" dirty="0">
                <a:solidFill>
                  <a:schemeClr val="bg1"/>
                </a:solidFill>
              </a:rPr>
              <a:t>pengampuan pelayanan mata sebagai upaya peningkatan kompetensi RSUD Petala Bumi secara komprehensif mulai dari diagnosis sampai dengan tata laksana dengan penyulit sehingga mampu mencapai target kemampuan pelayanan mata pada strata utama.</a:t>
            </a:r>
            <a:endParaRPr lang="id-ID" sz="1400" b="1" dirty="0">
              <a:solidFill>
                <a:schemeClr val="tx1"/>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648" y="844387"/>
            <a:ext cx="764693" cy="806990"/>
          </a:xfrm>
          <a:prstGeom prst="rect">
            <a:avLst/>
          </a:prstGeom>
        </p:spPr>
      </p:pic>
    </p:spTree>
    <p:extLst>
      <p:ext uri="{BB962C8B-B14F-4D97-AF65-F5344CB8AC3E}">
        <p14:creationId xmlns:p14="http://schemas.microsoft.com/office/powerpoint/2010/main" val="1021537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p:cNvSpPr>
            <a:spLocks noGrp="1"/>
          </p:cNvSpPr>
          <p:nvPr>
            <p:ph type="body" sz="quarter" idx="4294967295"/>
          </p:nvPr>
        </p:nvSpPr>
        <p:spPr>
          <a:xfrm>
            <a:off x="107504" y="51470"/>
            <a:ext cx="8928992" cy="533407"/>
          </a:xfrm>
          <a:prstGeom prst="round2DiagRect">
            <a:avLst>
              <a:gd name="adj1" fmla="val 50000"/>
              <a:gd name="adj2" fmla="val 50000"/>
            </a:avLst>
          </a:prstGeom>
        </p:spPr>
        <p:style>
          <a:lnRef idx="3">
            <a:schemeClr val="lt1"/>
          </a:lnRef>
          <a:fillRef idx="1">
            <a:schemeClr val="accent6"/>
          </a:fillRef>
          <a:effectRef idx="1">
            <a:schemeClr val="accent6"/>
          </a:effectRef>
          <a:fontRef idx="minor">
            <a:schemeClr val="lt1"/>
          </a:fontRef>
        </p:style>
        <p:txBody>
          <a:bodyPr lIns="68580" tIns="34290" rIns="68580" bIns="34290"/>
          <a:lstStyle/>
          <a:p>
            <a:pPr marL="114300" indent="0" algn="r">
              <a:buNone/>
            </a:pPr>
            <a:r>
              <a:rPr lang="en-US" sz="2000" dirty="0"/>
              <a:t>PERKEMBANGAN RUMAH SAKIT</a:t>
            </a:r>
          </a:p>
        </p:txBody>
      </p:sp>
      <p:sp>
        <p:nvSpPr>
          <p:cNvPr id="54" name="TextBox 53">
            <a:extLst>
              <a:ext uri="{FF2B5EF4-FFF2-40B4-BE49-F238E27FC236}">
                <a16:creationId xmlns:a16="http://schemas.microsoft.com/office/drawing/2014/main" xmlns="" id="{B86476EE-9FD2-4CEA-A6D9-0AD39ADF3D03}"/>
              </a:ext>
            </a:extLst>
          </p:cNvPr>
          <p:cNvSpPr txBox="1"/>
          <p:nvPr/>
        </p:nvSpPr>
        <p:spPr>
          <a:xfrm>
            <a:off x="0" y="4949820"/>
            <a:ext cx="9144000" cy="192360"/>
          </a:xfrm>
          <a:prstGeom prst="rect">
            <a:avLst/>
          </a:prstGeom>
          <a:noFill/>
        </p:spPr>
        <p:txBody>
          <a:bodyPr wrap="square" lIns="68580" tIns="34290" rIns="68580" bIns="34290" rtlCol="0">
            <a:spAutoFit/>
          </a:bodyPr>
          <a:lstStyle/>
          <a:p>
            <a:pPr algn="ctr"/>
            <a:r>
              <a:rPr lang="en-US" sz="800" dirty="0">
                <a:solidFill>
                  <a:schemeClr val="bg1"/>
                </a:solidFill>
              </a:rPr>
              <a:t>Free Timeline Slide Design | SlidesGeek.com </a:t>
            </a:r>
            <a:endParaRPr lang="ko-KR" altLang="en-US" sz="800" dirty="0">
              <a:solidFill>
                <a:schemeClr val="bg1"/>
              </a:solidFill>
            </a:endParaRPr>
          </a:p>
        </p:txBody>
      </p:sp>
      <p:cxnSp>
        <p:nvCxnSpPr>
          <p:cNvPr id="283" name="Straight Connector 52">
            <a:extLst>
              <a:ext uri="{FF2B5EF4-FFF2-40B4-BE49-F238E27FC236}">
                <a16:creationId xmlns:a16="http://schemas.microsoft.com/office/drawing/2014/main" xmlns="" id="{A69D9111-08C2-4F76-89D5-DED11F3C8879}"/>
              </a:ext>
            </a:extLst>
          </p:cNvPr>
          <p:cNvCxnSpPr>
            <a:cxnSpLocks/>
          </p:cNvCxnSpPr>
          <p:nvPr/>
        </p:nvCxnSpPr>
        <p:spPr>
          <a:xfrm flipH="1">
            <a:off x="323531" y="2750049"/>
            <a:ext cx="7743780" cy="1"/>
          </a:xfrm>
          <a:prstGeom prst="line">
            <a:avLst/>
          </a:prstGeom>
          <a:ln w="19050">
            <a:solidFill>
              <a:schemeClr val="tx1">
                <a:lumMod val="50000"/>
                <a:lumOff val="50000"/>
              </a:schemeClr>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85" name="TextBox 284">
            <a:extLst>
              <a:ext uri="{FF2B5EF4-FFF2-40B4-BE49-F238E27FC236}">
                <a16:creationId xmlns:a16="http://schemas.microsoft.com/office/drawing/2014/main" xmlns="" id="{63D272D7-CB70-42E6-9E05-E3A7856870C6}"/>
              </a:ext>
            </a:extLst>
          </p:cNvPr>
          <p:cNvSpPr txBox="1"/>
          <p:nvPr/>
        </p:nvSpPr>
        <p:spPr>
          <a:xfrm>
            <a:off x="901762" y="1636687"/>
            <a:ext cx="1510767" cy="369332"/>
          </a:xfrm>
          <a:prstGeom prst="rect">
            <a:avLst/>
          </a:prstGeom>
          <a:noFill/>
        </p:spPr>
        <p:txBody>
          <a:bodyPr wrap="square" rtlCol="0">
            <a:spAutoFit/>
          </a:bodyPr>
          <a:lstStyle/>
          <a:p>
            <a:pPr algn="ctr"/>
            <a:r>
              <a:rPr lang="id-ID" altLang="ko-KR" sz="900" b="1" dirty="0">
                <a:solidFill>
                  <a:schemeClr val="tx1">
                    <a:lumMod val="75000"/>
                    <a:lumOff val="25000"/>
                  </a:schemeClr>
                </a:solidFill>
              </a:rPr>
              <a:t>UPT. Dinas Kesehatan Provinsi Riau</a:t>
            </a:r>
            <a:endParaRPr lang="ko-KR" altLang="en-US" sz="900" b="1" dirty="0">
              <a:solidFill>
                <a:schemeClr val="tx1">
                  <a:lumMod val="75000"/>
                  <a:lumOff val="25000"/>
                </a:schemeClr>
              </a:solidFill>
            </a:endParaRPr>
          </a:p>
        </p:txBody>
      </p:sp>
      <p:cxnSp>
        <p:nvCxnSpPr>
          <p:cNvPr id="287" name="Straight Connector 12">
            <a:extLst>
              <a:ext uri="{FF2B5EF4-FFF2-40B4-BE49-F238E27FC236}">
                <a16:creationId xmlns:a16="http://schemas.microsoft.com/office/drawing/2014/main" xmlns="" id="{7B6E6A40-2F04-42FB-A6C2-470C5DFE91C4}"/>
              </a:ext>
            </a:extLst>
          </p:cNvPr>
          <p:cNvCxnSpPr/>
          <p:nvPr/>
        </p:nvCxnSpPr>
        <p:spPr>
          <a:xfrm>
            <a:off x="3450236" y="2101976"/>
            <a:ext cx="0"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cxnSp>
        <p:nvCxnSpPr>
          <p:cNvPr id="288" name="Straight Connector 81">
            <a:extLst>
              <a:ext uri="{FF2B5EF4-FFF2-40B4-BE49-F238E27FC236}">
                <a16:creationId xmlns:a16="http://schemas.microsoft.com/office/drawing/2014/main" xmlns="" id="{C49A937E-FC22-4402-82CC-0F47E5C2B61A}"/>
              </a:ext>
            </a:extLst>
          </p:cNvPr>
          <p:cNvCxnSpPr/>
          <p:nvPr/>
        </p:nvCxnSpPr>
        <p:spPr>
          <a:xfrm>
            <a:off x="5255479" y="2106190"/>
            <a:ext cx="0"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cxnSp>
        <p:nvCxnSpPr>
          <p:cNvPr id="289" name="Straight Connector 85">
            <a:extLst>
              <a:ext uri="{FF2B5EF4-FFF2-40B4-BE49-F238E27FC236}">
                <a16:creationId xmlns:a16="http://schemas.microsoft.com/office/drawing/2014/main" xmlns="" id="{E7FF6663-FA79-43BA-A6AC-0ABAA83C6130}"/>
              </a:ext>
            </a:extLst>
          </p:cNvPr>
          <p:cNvCxnSpPr/>
          <p:nvPr/>
        </p:nvCxnSpPr>
        <p:spPr>
          <a:xfrm>
            <a:off x="1660098" y="2106190"/>
            <a:ext cx="0"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cxnSp>
        <p:nvCxnSpPr>
          <p:cNvPr id="290" name="Straight Connector 89">
            <a:extLst>
              <a:ext uri="{FF2B5EF4-FFF2-40B4-BE49-F238E27FC236}">
                <a16:creationId xmlns:a16="http://schemas.microsoft.com/office/drawing/2014/main" xmlns="" id="{9AD590F8-47F9-4860-8227-89F4150AFF4F}"/>
              </a:ext>
            </a:extLst>
          </p:cNvPr>
          <p:cNvCxnSpPr/>
          <p:nvPr/>
        </p:nvCxnSpPr>
        <p:spPr>
          <a:xfrm flipH="1" flipV="1">
            <a:off x="728361" y="3020078"/>
            <a:ext cx="3107"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cxnSp>
        <p:nvCxnSpPr>
          <p:cNvPr id="291" name="Straight Connector 93">
            <a:extLst>
              <a:ext uri="{FF2B5EF4-FFF2-40B4-BE49-F238E27FC236}">
                <a16:creationId xmlns:a16="http://schemas.microsoft.com/office/drawing/2014/main" xmlns="" id="{86A5ECFA-91F7-470E-8FA7-BEE27384C656}"/>
              </a:ext>
            </a:extLst>
          </p:cNvPr>
          <p:cNvCxnSpPr/>
          <p:nvPr/>
        </p:nvCxnSpPr>
        <p:spPr>
          <a:xfrm flipH="1" flipV="1">
            <a:off x="2540035" y="3016995"/>
            <a:ext cx="3107"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cxnSp>
        <p:nvCxnSpPr>
          <p:cNvPr id="292" name="Straight Connector 101">
            <a:extLst>
              <a:ext uri="{FF2B5EF4-FFF2-40B4-BE49-F238E27FC236}">
                <a16:creationId xmlns:a16="http://schemas.microsoft.com/office/drawing/2014/main" xmlns="" id="{C7B2F2B1-512A-4805-872B-0E9DD6C7152B}"/>
              </a:ext>
            </a:extLst>
          </p:cNvPr>
          <p:cNvCxnSpPr/>
          <p:nvPr/>
        </p:nvCxnSpPr>
        <p:spPr>
          <a:xfrm flipH="1" flipV="1">
            <a:off x="4357331" y="3013912"/>
            <a:ext cx="3107"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sp>
        <p:nvSpPr>
          <p:cNvPr id="297" name="TextBox 296">
            <a:extLst>
              <a:ext uri="{FF2B5EF4-FFF2-40B4-BE49-F238E27FC236}">
                <a16:creationId xmlns:a16="http://schemas.microsoft.com/office/drawing/2014/main" xmlns="" id="{6E3EE176-DCC4-42B5-B57A-4BEBD8BAE885}"/>
              </a:ext>
            </a:extLst>
          </p:cNvPr>
          <p:cNvSpPr txBox="1"/>
          <p:nvPr/>
        </p:nvSpPr>
        <p:spPr>
          <a:xfrm>
            <a:off x="2691899" y="1493371"/>
            <a:ext cx="1510767" cy="646331"/>
          </a:xfrm>
          <a:prstGeom prst="rect">
            <a:avLst/>
          </a:prstGeom>
          <a:noFill/>
        </p:spPr>
        <p:txBody>
          <a:bodyPr wrap="square" rtlCol="0">
            <a:spAutoFit/>
          </a:bodyPr>
          <a:lstStyle/>
          <a:p>
            <a:pPr algn="ctr"/>
            <a:r>
              <a:rPr lang="id-ID" altLang="ko-KR" sz="900" b="1" dirty="0">
                <a:solidFill>
                  <a:schemeClr val="tx1">
                    <a:lumMod val="75000"/>
                    <a:lumOff val="25000"/>
                  </a:schemeClr>
                </a:solidFill>
              </a:rPr>
              <a:t>Berlakunya Perda No 3 Tahun 2014 tentang SOTK, dan Persiapan Akreditasi KARS</a:t>
            </a:r>
            <a:endParaRPr lang="ko-KR" altLang="en-US" sz="900" b="1" dirty="0">
              <a:solidFill>
                <a:schemeClr val="tx1">
                  <a:lumMod val="75000"/>
                  <a:lumOff val="25000"/>
                </a:schemeClr>
              </a:solidFill>
            </a:endParaRPr>
          </a:p>
        </p:txBody>
      </p:sp>
      <p:sp>
        <p:nvSpPr>
          <p:cNvPr id="300" name="TextBox 299">
            <a:extLst>
              <a:ext uri="{FF2B5EF4-FFF2-40B4-BE49-F238E27FC236}">
                <a16:creationId xmlns:a16="http://schemas.microsoft.com/office/drawing/2014/main" xmlns="" id="{24AEEFB5-1755-473D-98E4-4DD1AC0B1646}"/>
              </a:ext>
            </a:extLst>
          </p:cNvPr>
          <p:cNvSpPr txBox="1"/>
          <p:nvPr/>
        </p:nvSpPr>
        <p:spPr>
          <a:xfrm>
            <a:off x="4528851" y="1649131"/>
            <a:ext cx="1510767" cy="507831"/>
          </a:xfrm>
          <a:prstGeom prst="rect">
            <a:avLst/>
          </a:prstGeom>
          <a:noFill/>
        </p:spPr>
        <p:txBody>
          <a:bodyPr wrap="square" rtlCol="0">
            <a:spAutoFit/>
          </a:bodyPr>
          <a:lstStyle/>
          <a:p>
            <a:pPr algn="ctr"/>
            <a:r>
              <a:rPr lang="id-ID" altLang="ko-KR" sz="900" b="1" dirty="0">
                <a:solidFill>
                  <a:schemeClr val="tx1">
                    <a:lumMod val="75000"/>
                    <a:lumOff val="25000"/>
                  </a:schemeClr>
                </a:solidFill>
              </a:rPr>
              <a:t>Akreditasi RS oleh KARS Tingkat Kelulusan Utama</a:t>
            </a:r>
            <a:endParaRPr lang="ko-KR" altLang="en-US" sz="900" b="1" dirty="0">
              <a:solidFill>
                <a:schemeClr val="tx1">
                  <a:lumMod val="75000"/>
                  <a:lumOff val="25000"/>
                </a:schemeClr>
              </a:solidFill>
            </a:endParaRPr>
          </a:p>
        </p:txBody>
      </p:sp>
      <p:sp>
        <p:nvSpPr>
          <p:cNvPr id="303" name="TextBox 302">
            <a:extLst>
              <a:ext uri="{FF2B5EF4-FFF2-40B4-BE49-F238E27FC236}">
                <a16:creationId xmlns:a16="http://schemas.microsoft.com/office/drawing/2014/main" xmlns="" id="{332BF922-05F8-4D5F-BEC7-CBAF01244B9B}"/>
              </a:ext>
            </a:extLst>
          </p:cNvPr>
          <p:cNvSpPr txBox="1"/>
          <p:nvPr/>
        </p:nvSpPr>
        <p:spPr>
          <a:xfrm>
            <a:off x="-41196" y="3479713"/>
            <a:ext cx="1510768" cy="646331"/>
          </a:xfrm>
          <a:prstGeom prst="rect">
            <a:avLst/>
          </a:prstGeom>
          <a:noFill/>
        </p:spPr>
        <p:txBody>
          <a:bodyPr wrap="square" rtlCol="0">
            <a:spAutoFit/>
          </a:bodyPr>
          <a:lstStyle/>
          <a:p>
            <a:pPr algn="ctr"/>
            <a:r>
              <a:rPr lang="id-ID" altLang="ko-KR" sz="900" b="1" dirty="0">
                <a:solidFill>
                  <a:schemeClr val="tx1">
                    <a:lumMod val="75000"/>
                    <a:lumOff val="25000"/>
                  </a:schemeClr>
                </a:solidFill>
              </a:rPr>
              <a:t>Balai Pengobatan  Petala Bumi dibawah Biro Kesra Setda Provinsi Riau</a:t>
            </a:r>
            <a:endParaRPr lang="ko-KR" altLang="en-US" sz="900" b="1" dirty="0">
              <a:solidFill>
                <a:schemeClr val="tx1">
                  <a:lumMod val="75000"/>
                  <a:lumOff val="25000"/>
                </a:schemeClr>
              </a:solidFill>
            </a:endParaRPr>
          </a:p>
        </p:txBody>
      </p:sp>
      <p:sp>
        <p:nvSpPr>
          <p:cNvPr id="306" name="TextBox 305">
            <a:extLst>
              <a:ext uri="{FF2B5EF4-FFF2-40B4-BE49-F238E27FC236}">
                <a16:creationId xmlns:a16="http://schemas.microsoft.com/office/drawing/2014/main" xmlns="" id="{45AADDE6-8A35-4CA2-96CC-9CBFBE433305}"/>
              </a:ext>
            </a:extLst>
          </p:cNvPr>
          <p:cNvSpPr txBox="1"/>
          <p:nvPr/>
        </p:nvSpPr>
        <p:spPr>
          <a:xfrm>
            <a:off x="1774833" y="3509238"/>
            <a:ext cx="1510767" cy="369332"/>
          </a:xfrm>
          <a:prstGeom prst="rect">
            <a:avLst/>
          </a:prstGeom>
          <a:noFill/>
        </p:spPr>
        <p:txBody>
          <a:bodyPr wrap="square" rtlCol="0">
            <a:spAutoFit/>
          </a:bodyPr>
          <a:lstStyle/>
          <a:p>
            <a:pPr algn="ctr"/>
            <a:r>
              <a:rPr lang="id-ID" altLang="ko-KR" sz="900" b="1" dirty="0">
                <a:solidFill>
                  <a:schemeClr val="tx1">
                    <a:lumMod val="75000"/>
                    <a:lumOff val="25000"/>
                  </a:schemeClr>
                </a:solidFill>
              </a:rPr>
              <a:t>RS Petala Bumi sebagai Rumah Sakit Kelas C</a:t>
            </a:r>
            <a:endParaRPr lang="ko-KR" altLang="en-US" sz="900" b="1" dirty="0">
              <a:solidFill>
                <a:schemeClr val="tx1">
                  <a:lumMod val="75000"/>
                  <a:lumOff val="25000"/>
                </a:schemeClr>
              </a:solidFill>
            </a:endParaRPr>
          </a:p>
        </p:txBody>
      </p:sp>
      <p:sp>
        <p:nvSpPr>
          <p:cNvPr id="309" name="TextBox 308">
            <a:extLst>
              <a:ext uri="{FF2B5EF4-FFF2-40B4-BE49-F238E27FC236}">
                <a16:creationId xmlns:a16="http://schemas.microsoft.com/office/drawing/2014/main" xmlns="" id="{93629202-417E-42A3-904A-E4257484165E}"/>
              </a:ext>
            </a:extLst>
          </p:cNvPr>
          <p:cNvSpPr txBox="1"/>
          <p:nvPr/>
        </p:nvSpPr>
        <p:spPr>
          <a:xfrm>
            <a:off x="3592129" y="3517349"/>
            <a:ext cx="1510767" cy="369332"/>
          </a:xfrm>
          <a:prstGeom prst="rect">
            <a:avLst/>
          </a:prstGeom>
          <a:noFill/>
        </p:spPr>
        <p:txBody>
          <a:bodyPr wrap="square" rtlCol="0">
            <a:spAutoFit/>
          </a:bodyPr>
          <a:lstStyle/>
          <a:p>
            <a:pPr algn="ctr"/>
            <a:r>
              <a:rPr lang="id-ID" altLang="ko-KR" sz="900" b="1" dirty="0">
                <a:solidFill>
                  <a:schemeClr val="tx1">
                    <a:lumMod val="75000"/>
                    <a:lumOff val="25000"/>
                  </a:schemeClr>
                </a:solidFill>
              </a:rPr>
              <a:t>1 Januari 2016 Penerapan BLUD</a:t>
            </a:r>
            <a:endParaRPr lang="ko-KR" altLang="en-US" sz="900" b="1" dirty="0">
              <a:solidFill>
                <a:schemeClr val="tx1">
                  <a:lumMod val="75000"/>
                  <a:lumOff val="25000"/>
                </a:schemeClr>
              </a:solidFill>
            </a:endParaRPr>
          </a:p>
        </p:txBody>
      </p:sp>
      <p:sp>
        <p:nvSpPr>
          <p:cNvPr id="313" name="TextBox 312">
            <a:extLst>
              <a:ext uri="{FF2B5EF4-FFF2-40B4-BE49-F238E27FC236}">
                <a16:creationId xmlns:a16="http://schemas.microsoft.com/office/drawing/2014/main" xmlns="" id="{B0C10647-2D23-45A0-A60E-E978BB6DCB5C}"/>
              </a:ext>
            </a:extLst>
          </p:cNvPr>
          <p:cNvSpPr txBox="1"/>
          <p:nvPr/>
        </p:nvSpPr>
        <p:spPr>
          <a:xfrm>
            <a:off x="6556544" y="1649131"/>
            <a:ext cx="1510767" cy="507831"/>
          </a:xfrm>
          <a:prstGeom prst="rect">
            <a:avLst/>
          </a:prstGeom>
          <a:noFill/>
        </p:spPr>
        <p:txBody>
          <a:bodyPr wrap="square" rtlCol="0">
            <a:spAutoFit/>
          </a:bodyPr>
          <a:lstStyle/>
          <a:p>
            <a:pPr algn="ctr"/>
            <a:r>
              <a:rPr lang="id-ID" altLang="ko-KR" sz="900" b="1" dirty="0">
                <a:solidFill>
                  <a:schemeClr val="tx1">
                    <a:lumMod val="75000"/>
                    <a:lumOff val="25000"/>
                  </a:schemeClr>
                </a:solidFill>
              </a:rPr>
              <a:t>Februari 2024 | Penetapan Unggulan Kesehatan Ibu &amp; Anak</a:t>
            </a:r>
            <a:endParaRPr lang="ko-KR" altLang="en-US" sz="900" b="1" dirty="0">
              <a:solidFill>
                <a:schemeClr val="tx1">
                  <a:lumMod val="75000"/>
                  <a:lumOff val="25000"/>
                </a:schemeClr>
              </a:solidFill>
            </a:endParaRPr>
          </a:p>
        </p:txBody>
      </p:sp>
      <p:sp>
        <p:nvSpPr>
          <p:cNvPr id="314" name="TextBox 313">
            <a:extLst>
              <a:ext uri="{FF2B5EF4-FFF2-40B4-BE49-F238E27FC236}">
                <a16:creationId xmlns:a16="http://schemas.microsoft.com/office/drawing/2014/main" xmlns="" id="{0C5FAE36-7AEB-4313-A134-38D6BC00E412}"/>
              </a:ext>
            </a:extLst>
          </p:cNvPr>
          <p:cNvSpPr txBox="1"/>
          <p:nvPr/>
        </p:nvSpPr>
        <p:spPr>
          <a:xfrm>
            <a:off x="473839" y="2339433"/>
            <a:ext cx="478043" cy="207749"/>
          </a:xfrm>
          <a:prstGeom prst="rect">
            <a:avLst/>
          </a:prstGeom>
          <a:noFill/>
        </p:spPr>
        <p:txBody>
          <a:bodyPr wrap="square" lIns="68580" tIns="34290" rIns="68580" bIns="34290" rtlCol="0">
            <a:spAutoFit/>
          </a:bodyPr>
          <a:lstStyle/>
          <a:p>
            <a:pPr algn="ctr"/>
            <a:r>
              <a:rPr lang="id-ID" altLang="ko-KR" sz="900" dirty="0">
                <a:solidFill>
                  <a:schemeClr val="tx1">
                    <a:lumMod val="75000"/>
                    <a:lumOff val="25000"/>
                  </a:schemeClr>
                </a:solidFill>
              </a:rPr>
              <a:t>1974</a:t>
            </a:r>
            <a:endParaRPr lang="ko-KR" altLang="en-US" sz="900" dirty="0">
              <a:solidFill>
                <a:schemeClr val="tx1">
                  <a:lumMod val="75000"/>
                  <a:lumOff val="25000"/>
                </a:schemeClr>
              </a:solidFill>
            </a:endParaRPr>
          </a:p>
        </p:txBody>
      </p:sp>
      <p:sp>
        <p:nvSpPr>
          <p:cNvPr id="315" name="TextBox 314">
            <a:extLst>
              <a:ext uri="{FF2B5EF4-FFF2-40B4-BE49-F238E27FC236}">
                <a16:creationId xmlns:a16="http://schemas.microsoft.com/office/drawing/2014/main" xmlns="" id="{DD0EE116-82D4-41F4-9E4E-A5582B8EA34D}"/>
              </a:ext>
            </a:extLst>
          </p:cNvPr>
          <p:cNvSpPr txBox="1"/>
          <p:nvPr/>
        </p:nvSpPr>
        <p:spPr>
          <a:xfrm>
            <a:off x="2287273" y="2339433"/>
            <a:ext cx="556535" cy="207749"/>
          </a:xfrm>
          <a:prstGeom prst="rect">
            <a:avLst/>
          </a:prstGeom>
          <a:noFill/>
        </p:spPr>
        <p:txBody>
          <a:bodyPr wrap="square" lIns="68580" tIns="34290" rIns="68580" bIns="34290" rtlCol="0">
            <a:spAutoFit/>
          </a:bodyPr>
          <a:lstStyle/>
          <a:p>
            <a:pPr algn="ctr"/>
            <a:r>
              <a:rPr lang="id-ID" altLang="ko-KR" sz="900" dirty="0">
                <a:solidFill>
                  <a:schemeClr val="tx1">
                    <a:lumMod val="75000"/>
                    <a:lumOff val="25000"/>
                  </a:schemeClr>
                </a:solidFill>
              </a:rPr>
              <a:t>2010</a:t>
            </a:r>
            <a:endParaRPr lang="ko-KR" altLang="en-US" sz="900" dirty="0">
              <a:solidFill>
                <a:schemeClr val="tx1">
                  <a:lumMod val="75000"/>
                  <a:lumOff val="25000"/>
                </a:schemeClr>
              </a:solidFill>
            </a:endParaRPr>
          </a:p>
        </p:txBody>
      </p:sp>
      <p:sp>
        <p:nvSpPr>
          <p:cNvPr id="316" name="TextBox 315">
            <a:extLst>
              <a:ext uri="{FF2B5EF4-FFF2-40B4-BE49-F238E27FC236}">
                <a16:creationId xmlns:a16="http://schemas.microsoft.com/office/drawing/2014/main" xmlns="" id="{39B7EC73-5122-48B1-A88C-FB619B802BC4}"/>
              </a:ext>
            </a:extLst>
          </p:cNvPr>
          <p:cNvSpPr txBox="1"/>
          <p:nvPr/>
        </p:nvSpPr>
        <p:spPr>
          <a:xfrm>
            <a:off x="4139952" y="2339433"/>
            <a:ext cx="414443" cy="207749"/>
          </a:xfrm>
          <a:prstGeom prst="rect">
            <a:avLst/>
          </a:prstGeom>
          <a:noFill/>
        </p:spPr>
        <p:txBody>
          <a:bodyPr wrap="square" lIns="68580" tIns="34290" rIns="68580" bIns="34290" rtlCol="0">
            <a:spAutoFit/>
          </a:bodyPr>
          <a:lstStyle/>
          <a:p>
            <a:pPr algn="ctr"/>
            <a:r>
              <a:rPr lang="en-US" altLang="ko-KR" sz="900" dirty="0">
                <a:solidFill>
                  <a:schemeClr val="tx1">
                    <a:lumMod val="75000"/>
                    <a:lumOff val="25000"/>
                  </a:schemeClr>
                </a:solidFill>
              </a:rPr>
              <a:t>2</a:t>
            </a:r>
            <a:r>
              <a:rPr lang="id-ID" altLang="ko-KR" sz="900" dirty="0">
                <a:solidFill>
                  <a:schemeClr val="tx1">
                    <a:lumMod val="75000"/>
                    <a:lumOff val="25000"/>
                  </a:schemeClr>
                </a:solidFill>
              </a:rPr>
              <a:t>016</a:t>
            </a:r>
            <a:endParaRPr lang="ko-KR" altLang="en-US" sz="900" dirty="0">
              <a:solidFill>
                <a:schemeClr val="tx1">
                  <a:lumMod val="75000"/>
                  <a:lumOff val="25000"/>
                </a:schemeClr>
              </a:solidFill>
            </a:endParaRPr>
          </a:p>
        </p:txBody>
      </p:sp>
      <p:sp>
        <p:nvSpPr>
          <p:cNvPr id="317" name="TextBox 316">
            <a:extLst>
              <a:ext uri="{FF2B5EF4-FFF2-40B4-BE49-F238E27FC236}">
                <a16:creationId xmlns:a16="http://schemas.microsoft.com/office/drawing/2014/main" xmlns="" id="{FE2B0318-0A6B-4B8E-9E78-3435CC646F0D}"/>
              </a:ext>
            </a:extLst>
          </p:cNvPr>
          <p:cNvSpPr txBox="1"/>
          <p:nvPr/>
        </p:nvSpPr>
        <p:spPr>
          <a:xfrm>
            <a:off x="1403648" y="2974348"/>
            <a:ext cx="447373" cy="207749"/>
          </a:xfrm>
          <a:prstGeom prst="rect">
            <a:avLst/>
          </a:prstGeom>
          <a:noFill/>
        </p:spPr>
        <p:txBody>
          <a:bodyPr wrap="square" lIns="68580" tIns="34290" rIns="68580" bIns="34290" rtlCol="0">
            <a:spAutoFit/>
          </a:bodyPr>
          <a:lstStyle/>
          <a:p>
            <a:pPr algn="ctr"/>
            <a:r>
              <a:rPr lang="id-ID" altLang="ko-KR" sz="900" dirty="0">
                <a:solidFill>
                  <a:schemeClr val="tx1">
                    <a:lumMod val="75000"/>
                    <a:lumOff val="25000"/>
                  </a:schemeClr>
                </a:solidFill>
              </a:rPr>
              <a:t>2008</a:t>
            </a:r>
            <a:endParaRPr lang="ko-KR" altLang="en-US" sz="900" dirty="0">
              <a:solidFill>
                <a:schemeClr val="tx1">
                  <a:lumMod val="75000"/>
                  <a:lumOff val="25000"/>
                </a:schemeClr>
              </a:solidFill>
            </a:endParaRPr>
          </a:p>
        </p:txBody>
      </p:sp>
      <p:sp>
        <p:nvSpPr>
          <p:cNvPr id="318" name="TextBox 317">
            <a:extLst>
              <a:ext uri="{FF2B5EF4-FFF2-40B4-BE49-F238E27FC236}">
                <a16:creationId xmlns:a16="http://schemas.microsoft.com/office/drawing/2014/main" xmlns="" id="{EA570720-063D-4F3A-BD93-8777D30C2A24}"/>
              </a:ext>
            </a:extLst>
          </p:cNvPr>
          <p:cNvSpPr txBox="1"/>
          <p:nvPr/>
        </p:nvSpPr>
        <p:spPr>
          <a:xfrm>
            <a:off x="3203848" y="2974348"/>
            <a:ext cx="445449" cy="207749"/>
          </a:xfrm>
          <a:prstGeom prst="rect">
            <a:avLst/>
          </a:prstGeom>
          <a:noFill/>
        </p:spPr>
        <p:txBody>
          <a:bodyPr wrap="square" lIns="68580" tIns="34290" rIns="68580" bIns="34290" rtlCol="0">
            <a:spAutoFit/>
          </a:bodyPr>
          <a:lstStyle/>
          <a:p>
            <a:pPr algn="ctr"/>
            <a:r>
              <a:rPr lang="id-ID" altLang="ko-KR" sz="900" dirty="0">
                <a:solidFill>
                  <a:schemeClr val="tx1">
                    <a:lumMod val="75000"/>
                    <a:lumOff val="25000"/>
                  </a:schemeClr>
                </a:solidFill>
              </a:rPr>
              <a:t>2014</a:t>
            </a:r>
            <a:endParaRPr lang="ko-KR" altLang="en-US" sz="900" dirty="0">
              <a:solidFill>
                <a:schemeClr val="tx1">
                  <a:lumMod val="75000"/>
                  <a:lumOff val="25000"/>
                </a:schemeClr>
              </a:solidFill>
            </a:endParaRPr>
          </a:p>
        </p:txBody>
      </p:sp>
      <p:sp>
        <p:nvSpPr>
          <p:cNvPr id="319" name="TextBox 318">
            <a:extLst>
              <a:ext uri="{FF2B5EF4-FFF2-40B4-BE49-F238E27FC236}">
                <a16:creationId xmlns:a16="http://schemas.microsoft.com/office/drawing/2014/main" xmlns="" id="{CC4C2213-7470-4A4C-97BD-02A9CAC4C4DB}"/>
              </a:ext>
            </a:extLst>
          </p:cNvPr>
          <p:cNvSpPr txBox="1"/>
          <p:nvPr/>
        </p:nvSpPr>
        <p:spPr>
          <a:xfrm>
            <a:off x="4980650" y="2974348"/>
            <a:ext cx="527454" cy="207749"/>
          </a:xfrm>
          <a:prstGeom prst="rect">
            <a:avLst/>
          </a:prstGeom>
          <a:noFill/>
        </p:spPr>
        <p:txBody>
          <a:bodyPr wrap="square" lIns="68580" tIns="34290" rIns="68580" bIns="34290" rtlCol="0">
            <a:spAutoFit/>
          </a:bodyPr>
          <a:lstStyle/>
          <a:p>
            <a:pPr algn="ctr"/>
            <a:r>
              <a:rPr lang="id-ID" altLang="ko-KR" sz="900" dirty="0">
                <a:solidFill>
                  <a:schemeClr val="tx1">
                    <a:lumMod val="75000"/>
                    <a:lumOff val="25000"/>
                  </a:schemeClr>
                </a:solidFill>
              </a:rPr>
              <a:t>2019</a:t>
            </a:r>
            <a:endParaRPr lang="ko-KR" altLang="en-US" sz="900" dirty="0">
              <a:solidFill>
                <a:schemeClr val="tx1">
                  <a:lumMod val="75000"/>
                  <a:lumOff val="25000"/>
                </a:schemeClr>
              </a:solidFill>
            </a:endParaRPr>
          </a:p>
        </p:txBody>
      </p:sp>
      <p:sp>
        <p:nvSpPr>
          <p:cNvPr id="320" name="Oval 49">
            <a:extLst>
              <a:ext uri="{FF2B5EF4-FFF2-40B4-BE49-F238E27FC236}">
                <a16:creationId xmlns:a16="http://schemas.microsoft.com/office/drawing/2014/main" xmlns="" id="{F9B8619C-1618-4448-87BA-8A8EDD054802}"/>
              </a:ext>
            </a:extLst>
          </p:cNvPr>
          <p:cNvSpPr/>
          <p:nvPr/>
        </p:nvSpPr>
        <p:spPr>
          <a:xfrm>
            <a:off x="6939911" y="2361174"/>
            <a:ext cx="744032" cy="744032"/>
          </a:xfrm>
          <a:prstGeom prst="ellipse">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1" name="Oval 59">
            <a:extLst>
              <a:ext uri="{FF2B5EF4-FFF2-40B4-BE49-F238E27FC236}">
                <a16:creationId xmlns:a16="http://schemas.microsoft.com/office/drawing/2014/main" xmlns="" id="{CAA3A7E9-5D53-4015-A0B0-2A787255CEBA}"/>
              </a:ext>
            </a:extLst>
          </p:cNvPr>
          <p:cNvSpPr/>
          <p:nvPr/>
        </p:nvSpPr>
        <p:spPr>
          <a:xfrm>
            <a:off x="5069470" y="2564040"/>
            <a:ext cx="372017" cy="372017"/>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2" name="Oval 60">
            <a:extLst>
              <a:ext uri="{FF2B5EF4-FFF2-40B4-BE49-F238E27FC236}">
                <a16:creationId xmlns:a16="http://schemas.microsoft.com/office/drawing/2014/main" xmlns="" id="{2BE19D9B-03C7-40C1-AE00-DC14C5D45B03}"/>
              </a:ext>
            </a:extLst>
          </p:cNvPr>
          <p:cNvSpPr/>
          <p:nvPr/>
        </p:nvSpPr>
        <p:spPr>
          <a:xfrm>
            <a:off x="4166987" y="2564040"/>
            <a:ext cx="372017" cy="3720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3" name="Oval 61">
            <a:extLst>
              <a:ext uri="{FF2B5EF4-FFF2-40B4-BE49-F238E27FC236}">
                <a16:creationId xmlns:a16="http://schemas.microsoft.com/office/drawing/2014/main" xmlns="" id="{25895DB3-177C-466E-82DF-0AE26D24F5CF}"/>
              </a:ext>
            </a:extLst>
          </p:cNvPr>
          <p:cNvSpPr/>
          <p:nvPr/>
        </p:nvSpPr>
        <p:spPr>
          <a:xfrm>
            <a:off x="3267849" y="2564040"/>
            <a:ext cx="372017" cy="372017"/>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4" name="Oval 62">
            <a:extLst>
              <a:ext uri="{FF2B5EF4-FFF2-40B4-BE49-F238E27FC236}">
                <a16:creationId xmlns:a16="http://schemas.microsoft.com/office/drawing/2014/main" xmlns="" id="{CACCAD7C-0CAE-4CD0-A90A-669628ED0B5C}"/>
              </a:ext>
            </a:extLst>
          </p:cNvPr>
          <p:cNvSpPr/>
          <p:nvPr/>
        </p:nvSpPr>
        <p:spPr>
          <a:xfrm>
            <a:off x="2368711" y="2564040"/>
            <a:ext cx="372017" cy="372017"/>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5" name="Oval 63">
            <a:extLst>
              <a:ext uri="{FF2B5EF4-FFF2-40B4-BE49-F238E27FC236}">
                <a16:creationId xmlns:a16="http://schemas.microsoft.com/office/drawing/2014/main" xmlns="" id="{A1D23E72-CCC8-4699-80A8-4C2400439BAE}"/>
              </a:ext>
            </a:extLst>
          </p:cNvPr>
          <p:cNvSpPr/>
          <p:nvPr/>
        </p:nvSpPr>
        <p:spPr>
          <a:xfrm>
            <a:off x="1469572" y="2564040"/>
            <a:ext cx="372017" cy="3720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6" name="Oval 64">
            <a:extLst>
              <a:ext uri="{FF2B5EF4-FFF2-40B4-BE49-F238E27FC236}">
                <a16:creationId xmlns:a16="http://schemas.microsoft.com/office/drawing/2014/main" xmlns="" id="{F40F8824-E74C-48CF-AB89-DEB2AFD6B09C}"/>
              </a:ext>
            </a:extLst>
          </p:cNvPr>
          <p:cNvSpPr/>
          <p:nvPr/>
        </p:nvSpPr>
        <p:spPr>
          <a:xfrm>
            <a:off x="570434" y="2564040"/>
            <a:ext cx="372017" cy="37201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sp>
        <p:nvSpPr>
          <p:cNvPr id="327" name="TextBox 326">
            <a:extLst>
              <a:ext uri="{FF2B5EF4-FFF2-40B4-BE49-F238E27FC236}">
                <a16:creationId xmlns:a16="http://schemas.microsoft.com/office/drawing/2014/main" xmlns="" id="{17C5FDC9-828E-481E-A920-88D702877919}"/>
              </a:ext>
            </a:extLst>
          </p:cNvPr>
          <p:cNvSpPr txBox="1"/>
          <p:nvPr/>
        </p:nvSpPr>
        <p:spPr>
          <a:xfrm>
            <a:off x="7034517" y="2613926"/>
            <a:ext cx="532644" cy="238527"/>
          </a:xfrm>
          <a:prstGeom prst="rect">
            <a:avLst/>
          </a:prstGeom>
          <a:noFill/>
        </p:spPr>
        <p:txBody>
          <a:bodyPr wrap="square" lIns="68580" tIns="34290" rIns="68580" bIns="34290" rtlCol="0">
            <a:spAutoFit/>
          </a:bodyPr>
          <a:lstStyle/>
          <a:p>
            <a:pPr algn="ctr"/>
            <a:r>
              <a:rPr lang="id-ID" altLang="ko-KR" sz="1100" b="1" dirty="0">
                <a:solidFill>
                  <a:schemeClr val="bg1"/>
                </a:solidFill>
              </a:rPr>
              <a:t>2024</a:t>
            </a:r>
            <a:endParaRPr lang="ko-KR" altLang="en-US" sz="1100" b="1" dirty="0">
              <a:solidFill>
                <a:schemeClr val="bg1"/>
              </a:solidFill>
            </a:endParaRPr>
          </a:p>
        </p:txBody>
      </p:sp>
      <p:sp>
        <p:nvSpPr>
          <p:cNvPr id="329" name="Rounded Rectangle 5">
            <a:extLst>
              <a:ext uri="{FF2B5EF4-FFF2-40B4-BE49-F238E27FC236}">
                <a16:creationId xmlns:a16="http://schemas.microsoft.com/office/drawing/2014/main" xmlns="" id="{F3CA4A04-0D8A-4B7E-8342-F5783889794D}"/>
              </a:ext>
            </a:extLst>
          </p:cNvPr>
          <p:cNvSpPr/>
          <p:nvPr/>
        </p:nvSpPr>
        <p:spPr>
          <a:xfrm flipH="1">
            <a:off x="1542439" y="1261704"/>
            <a:ext cx="235318" cy="194123"/>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pic>
        <p:nvPicPr>
          <p:cNvPr id="5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3033" y="4155800"/>
            <a:ext cx="1056869" cy="78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891422"/>
            <a:ext cx="1224136" cy="73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3550" y="3868622"/>
            <a:ext cx="1221872" cy="84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2" descr="C:\Users\RSUD Petala Bumi\Pictures\New folder\DSCN232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3808" y="702264"/>
            <a:ext cx="1080120" cy="810182"/>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2"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35489" y="3904248"/>
            <a:ext cx="1145896" cy="806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6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1285" y="776979"/>
            <a:ext cx="1145897" cy="763931"/>
          </a:xfrm>
          <a:prstGeom prst="rect">
            <a:avLst/>
          </a:prstGeom>
        </p:spPr>
      </p:pic>
      <p:cxnSp>
        <p:nvCxnSpPr>
          <p:cNvPr id="66" name="Straight Connector 101">
            <a:extLst>
              <a:ext uri="{FF2B5EF4-FFF2-40B4-BE49-F238E27FC236}">
                <a16:creationId xmlns:a16="http://schemas.microsoft.com/office/drawing/2014/main" xmlns="" id="{C7B2F2B1-512A-4805-872B-0E9DD6C7152B}"/>
              </a:ext>
            </a:extLst>
          </p:cNvPr>
          <p:cNvCxnSpPr/>
          <p:nvPr/>
        </p:nvCxnSpPr>
        <p:spPr>
          <a:xfrm flipH="1" flipV="1">
            <a:off x="6087486" y="2997054"/>
            <a:ext cx="3107" cy="378042"/>
          </a:xfrm>
          <a:prstGeom prst="line">
            <a:avLst/>
          </a:prstGeom>
          <a:ln>
            <a:solidFill>
              <a:schemeClr val="bg1">
                <a:lumMod val="65000"/>
              </a:schemeClr>
            </a:solidFill>
            <a:prstDash val="dash"/>
            <a:headEnd type="triangle"/>
            <a:tailEnd type="oval"/>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xmlns="" id="{93629202-417E-42A3-904A-E4257484165E}"/>
              </a:ext>
            </a:extLst>
          </p:cNvPr>
          <p:cNvSpPr txBox="1"/>
          <p:nvPr/>
        </p:nvSpPr>
        <p:spPr>
          <a:xfrm>
            <a:off x="5322284" y="3500491"/>
            <a:ext cx="1510767" cy="646331"/>
          </a:xfrm>
          <a:prstGeom prst="rect">
            <a:avLst/>
          </a:prstGeom>
          <a:noFill/>
        </p:spPr>
        <p:txBody>
          <a:bodyPr wrap="square" rtlCol="0">
            <a:spAutoFit/>
          </a:bodyPr>
          <a:lstStyle/>
          <a:p>
            <a:pPr algn="ctr"/>
            <a:r>
              <a:rPr lang="id-ID" altLang="ko-KR" sz="900" b="1" dirty="0">
                <a:solidFill>
                  <a:schemeClr val="tx1">
                    <a:lumMod val="75000"/>
                    <a:lumOff val="25000"/>
                  </a:schemeClr>
                </a:solidFill>
              </a:rPr>
              <a:t>20 Mei 2023 : Akreditasi RS oleh LARS DHP Tingkat Kelulusan Paripuna</a:t>
            </a:r>
            <a:endParaRPr lang="ko-KR" altLang="en-US" sz="900" b="1" dirty="0">
              <a:solidFill>
                <a:schemeClr val="tx1">
                  <a:lumMod val="75000"/>
                  <a:lumOff val="25000"/>
                </a:schemeClr>
              </a:solidFill>
            </a:endParaRPr>
          </a:p>
        </p:txBody>
      </p:sp>
      <p:sp>
        <p:nvSpPr>
          <p:cNvPr id="68" name="TextBox 67">
            <a:extLst>
              <a:ext uri="{FF2B5EF4-FFF2-40B4-BE49-F238E27FC236}">
                <a16:creationId xmlns:a16="http://schemas.microsoft.com/office/drawing/2014/main" xmlns="" id="{39B7EC73-5122-48B1-A88C-FB619B802BC4}"/>
              </a:ext>
            </a:extLst>
          </p:cNvPr>
          <p:cNvSpPr txBox="1"/>
          <p:nvPr/>
        </p:nvSpPr>
        <p:spPr>
          <a:xfrm>
            <a:off x="5870107" y="2322575"/>
            <a:ext cx="414443" cy="207749"/>
          </a:xfrm>
          <a:prstGeom prst="rect">
            <a:avLst/>
          </a:prstGeom>
          <a:noFill/>
        </p:spPr>
        <p:txBody>
          <a:bodyPr wrap="square" lIns="68580" tIns="34290" rIns="68580" bIns="34290" rtlCol="0">
            <a:spAutoFit/>
          </a:bodyPr>
          <a:lstStyle/>
          <a:p>
            <a:pPr algn="ctr"/>
            <a:r>
              <a:rPr lang="en-US" altLang="ko-KR" sz="900" dirty="0">
                <a:solidFill>
                  <a:schemeClr val="tx1">
                    <a:lumMod val="75000"/>
                    <a:lumOff val="25000"/>
                  </a:schemeClr>
                </a:solidFill>
              </a:rPr>
              <a:t>2</a:t>
            </a:r>
            <a:r>
              <a:rPr lang="id-ID" altLang="ko-KR" sz="900" dirty="0">
                <a:solidFill>
                  <a:schemeClr val="tx1">
                    <a:lumMod val="75000"/>
                    <a:lumOff val="25000"/>
                  </a:schemeClr>
                </a:solidFill>
              </a:rPr>
              <a:t>023</a:t>
            </a:r>
            <a:endParaRPr lang="ko-KR" altLang="en-US" sz="900" dirty="0">
              <a:solidFill>
                <a:schemeClr val="tx1">
                  <a:lumMod val="75000"/>
                  <a:lumOff val="25000"/>
                </a:schemeClr>
              </a:solidFill>
            </a:endParaRPr>
          </a:p>
        </p:txBody>
      </p:sp>
      <p:sp>
        <p:nvSpPr>
          <p:cNvPr id="69" name="Oval 60">
            <a:extLst>
              <a:ext uri="{FF2B5EF4-FFF2-40B4-BE49-F238E27FC236}">
                <a16:creationId xmlns:a16="http://schemas.microsoft.com/office/drawing/2014/main" xmlns="" id="{2BE19D9B-03C7-40C1-AE00-DC14C5D45B03}"/>
              </a:ext>
            </a:extLst>
          </p:cNvPr>
          <p:cNvSpPr/>
          <p:nvPr/>
        </p:nvSpPr>
        <p:spPr>
          <a:xfrm>
            <a:off x="5897142" y="2547182"/>
            <a:ext cx="372017" cy="372017"/>
          </a:xfrm>
          <a:prstGeom prst="ellipse">
            <a:avLst/>
          </a:prstGeom>
          <a:solidFill>
            <a:srgbClr val="7030A0"/>
          </a:solidFill>
          <a:ln/>
        </p:spPr>
        <p:style>
          <a:lnRef idx="3">
            <a:schemeClr val="lt1"/>
          </a:lnRef>
          <a:fillRef idx="1">
            <a:schemeClr val="accent2"/>
          </a:fillRef>
          <a:effectRef idx="1">
            <a:schemeClr val="accent2"/>
          </a:effectRef>
          <a:fontRef idx="minor">
            <a:schemeClr val="lt1"/>
          </a:fontRef>
        </p:style>
        <p:txBody>
          <a:bodyPr lIns="68580" tIns="34290" rIns="68580" bIns="34290" rtlCol="0" anchor="ctr"/>
          <a:lstStyle/>
          <a:p>
            <a:pPr algn="ctr"/>
            <a:endParaRPr lang="ko-KR" altLang="en-US" dirty="0">
              <a:solidFill>
                <a:schemeClr val="tx1">
                  <a:lumMod val="75000"/>
                  <a:lumOff val="25000"/>
                </a:schemeClr>
              </a:solidFill>
            </a:endParaRPr>
          </a:p>
        </p:txBody>
      </p:sp>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16653" y="4146822"/>
            <a:ext cx="845930" cy="820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6279" y="753133"/>
            <a:ext cx="1351299" cy="911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44">
            <a:extLst>
              <a:ext uri="{FF2B5EF4-FFF2-40B4-BE49-F238E27FC236}">
                <a16:creationId xmlns:a16="http://schemas.microsoft.com/office/drawing/2014/main" xmlns="" id="{EF3C3E8F-679A-2980-5F1D-A71FA08F3C0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1424" y="66533"/>
            <a:ext cx="404152" cy="488993"/>
          </a:xfrm>
          <a:prstGeom prst="rect">
            <a:avLst/>
          </a:prstGeom>
        </p:spPr>
      </p:pic>
    </p:spTree>
    <p:extLst>
      <p:ext uri="{BB962C8B-B14F-4D97-AF65-F5344CB8AC3E}">
        <p14:creationId xmlns:p14="http://schemas.microsoft.com/office/powerpoint/2010/main" val="226756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lum bright="70000" contrast="-70000"/>
          </a:blip>
          <a:srcRect l="52188" t="40796" r="29835" b="20597"/>
          <a:stretch>
            <a:fillRect/>
          </a:stretch>
        </p:blipFill>
        <p:spPr>
          <a:xfrm>
            <a:off x="6258197" y="1190958"/>
            <a:ext cx="2541895" cy="3913713"/>
          </a:xfrm>
          <a:prstGeom prst="rect">
            <a:avLst/>
          </a:prstGeom>
        </p:spPr>
      </p:pic>
      <p:sp>
        <p:nvSpPr>
          <p:cNvPr id="6" name="Title 5"/>
          <p:cNvSpPr>
            <a:spLocks noGrp="1"/>
          </p:cNvSpPr>
          <p:nvPr>
            <p:ph type="title"/>
          </p:nvPr>
        </p:nvSpPr>
        <p:spPr>
          <a:xfrm>
            <a:off x="189688" y="842878"/>
            <a:ext cx="2294079" cy="3450887"/>
          </a:xfrm>
        </p:spPr>
        <p:txBody>
          <a:bodyPr/>
          <a:lstStyle/>
          <a:p>
            <a:pPr marL="10350" fontAlgn="auto">
              <a:lnSpc>
                <a:spcPct val="100000"/>
              </a:lnSpc>
              <a:spcAft>
                <a:spcPts val="0"/>
              </a:spcAft>
            </a:pPr>
            <a:r>
              <a:rPr lang="id-ID" sz="2800" b="1" spc="-11" dirty="0">
                <a:solidFill>
                  <a:schemeClr val="bg1"/>
                </a:solidFill>
                <a:cs typeface="Arial Narrow"/>
              </a:rPr>
              <a:t>Pelayanan </a:t>
            </a:r>
            <a:r>
              <a:rPr lang="id-ID" sz="2800" b="1" spc="-11" dirty="0" smtClean="0">
                <a:solidFill>
                  <a:schemeClr val="bg1"/>
                </a:solidFill>
                <a:cs typeface="Arial Narrow"/>
              </a:rPr>
              <a:t>Patologi Anatomi</a:t>
            </a:r>
            <a:endParaRPr lang="id-ID" sz="2800" b="1" spc="-11" dirty="0">
              <a:solidFill>
                <a:schemeClr val="bg1"/>
              </a:solidFill>
              <a:cs typeface="Arial Narrow"/>
            </a:endParaRPr>
          </a:p>
        </p:txBody>
      </p:sp>
      <p:pic>
        <p:nvPicPr>
          <p:cNvPr id="7" name="Picture 6"/>
          <p:cNvPicPr>
            <a:picLocks noChangeAspect="1"/>
          </p:cNvPicPr>
          <p:nvPr/>
        </p:nvPicPr>
        <p:blipFill rotWithShape="1">
          <a:blip r:embed="rId3"/>
          <a:srcRect l="52188" t="40796" r="29835" b="20597"/>
          <a:stretch>
            <a:fillRect/>
          </a:stretch>
        </p:blipFill>
        <p:spPr>
          <a:xfrm>
            <a:off x="6278578" y="1203598"/>
            <a:ext cx="2541895" cy="3913713"/>
          </a:xfrm>
          <a:prstGeom prst="rect">
            <a:avLst/>
          </a:prstGeom>
        </p:spPr>
      </p:pic>
      <p:sp>
        <p:nvSpPr>
          <p:cNvPr id="4" name="Content Placeholder 2"/>
          <p:cNvSpPr>
            <a:spLocks noGrp="1"/>
          </p:cNvSpPr>
          <p:nvPr>
            <p:ph idx="1"/>
          </p:nvPr>
        </p:nvSpPr>
        <p:spPr>
          <a:xfrm>
            <a:off x="2699792" y="195486"/>
            <a:ext cx="6100300" cy="4824536"/>
          </a:xfrm>
          <a:solidFill>
            <a:srgbClr val="E8FBEC">
              <a:alpha val="74118"/>
            </a:srgbClr>
          </a:solidFill>
        </p:spPr>
        <p:txBody>
          <a:bodyPr>
            <a:noAutofit/>
          </a:bodyPr>
          <a:lstStyle/>
          <a:p>
            <a:pPr marL="0" indent="0">
              <a:buNone/>
            </a:pPr>
            <a:r>
              <a:rPr lang="id-ID" sz="1400" b="1" dirty="0">
                <a:solidFill>
                  <a:schemeClr val="tx1"/>
                </a:solidFill>
                <a:latin typeface="Arial" panose="020B0604020202020204" pitchFamily="34" charset="0"/>
                <a:cs typeface="Arial" panose="020B0604020202020204" pitchFamily="34" charset="0"/>
              </a:rPr>
              <a:t>Pelayanan Patalogi Anatomi mulai diselenggarakan di RSUD Petala Bumi sejak Agustus 2025 dengan kondisi terbatas sebagai berikut :</a:t>
            </a:r>
          </a:p>
          <a:p>
            <a:pPr marL="361950" lvl="0" indent="-136525"/>
            <a:r>
              <a:rPr lang="id-ID" sz="1400" dirty="0">
                <a:solidFill>
                  <a:schemeClr val="tx1"/>
                </a:solidFill>
                <a:latin typeface="Arial" panose="020B0604020202020204" pitchFamily="34" charset="0"/>
                <a:cs typeface="Arial" panose="020B0604020202020204" pitchFamily="34" charset="0"/>
              </a:rPr>
              <a:t>Memiliki 1 orang SDM Dokter Spesialis Patologi Anatomi</a:t>
            </a:r>
          </a:p>
          <a:p>
            <a:pPr marL="361950" lvl="0" indent="-136525"/>
            <a:r>
              <a:rPr lang="id-ID" sz="1400" dirty="0">
                <a:solidFill>
                  <a:schemeClr val="tx1"/>
                </a:solidFill>
                <a:latin typeface="Arial" panose="020B0604020202020204" pitchFamily="34" charset="0"/>
                <a:cs typeface="Arial" panose="020B0604020202020204" pitchFamily="34" charset="0"/>
              </a:rPr>
              <a:t>Memiliki 1 orang SDM analis kesehatan </a:t>
            </a:r>
          </a:p>
          <a:p>
            <a:pPr marL="361950" lvl="0" indent="-136525"/>
            <a:r>
              <a:rPr lang="id-ID" sz="1400" dirty="0">
                <a:solidFill>
                  <a:schemeClr val="tx1"/>
                </a:solidFill>
                <a:latin typeface="Arial" panose="020B0604020202020204" pitchFamily="34" charset="0"/>
                <a:cs typeface="Arial" panose="020B0604020202020204" pitchFamily="34" charset="0"/>
              </a:rPr>
              <a:t>Memiliki 1 buah mikroskop </a:t>
            </a:r>
          </a:p>
          <a:p>
            <a:pPr marL="361950" lvl="0" indent="-136525"/>
            <a:r>
              <a:rPr lang="id-ID" sz="1400" dirty="0">
                <a:solidFill>
                  <a:schemeClr val="tx1"/>
                </a:solidFill>
                <a:latin typeface="Arial" panose="020B0604020202020204" pitchFamily="34" charset="0"/>
                <a:cs typeface="Arial" panose="020B0604020202020204" pitchFamily="34" charset="0"/>
              </a:rPr>
              <a:t>Ruangan pelayanan masih bergabung dengan ruangan Bank Darah </a:t>
            </a:r>
          </a:p>
          <a:p>
            <a:pPr marL="0" indent="0">
              <a:buNone/>
            </a:pPr>
            <a:r>
              <a:rPr lang="id-ID" sz="1400" b="1" dirty="0" smtClean="0">
                <a:solidFill>
                  <a:schemeClr val="tx1"/>
                </a:solidFill>
                <a:latin typeface="Arial" panose="020B0604020202020204" pitchFamily="34" charset="0"/>
                <a:cs typeface="Arial" panose="020B0604020202020204" pitchFamily="34" charset="0"/>
              </a:rPr>
              <a:t>Keterbatasan </a:t>
            </a:r>
            <a:r>
              <a:rPr lang="id-ID" sz="1400" b="1" dirty="0">
                <a:solidFill>
                  <a:schemeClr val="tx1"/>
                </a:solidFill>
                <a:latin typeface="Arial" panose="020B0604020202020204" pitchFamily="34" charset="0"/>
                <a:cs typeface="Arial" panose="020B0604020202020204" pitchFamily="34" charset="0"/>
              </a:rPr>
              <a:t>ini menyebabkan  pelayanan anatomi belum semuanya dapat dilaksanakan di RSUD Petala Bumi, sehingga masih banyak pasien yang di rujuk. </a:t>
            </a:r>
          </a:p>
          <a:p>
            <a:pPr marL="361950" indent="-136525"/>
            <a:r>
              <a:rPr lang="id-ID" sz="1400" dirty="0">
                <a:solidFill>
                  <a:schemeClr val="tx1"/>
                </a:solidFill>
                <a:latin typeface="Arial" panose="020B0604020202020204" pitchFamily="34" charset="0"/>
                <a:cs typeface="Arial" panose="020B0604020202020204" pitchFamily="34" charset="0"/>
              </a:rPr>
              <a:t>Pengembangan layanan Patologi Anatomi  meliputi :  </a:t>
            </a:r>
          </a:p>
          <a:p>
            <a:pPr marL="361950" lvl="0" indent="-136525"/>
            <a:r>
              <a:rPr lang="id-ID" sz="1400" dirty="0">
                <a:solidFill>
                  <a:schemeClr val="tx1"/>
                </a:solidFill>
                <a:latin typeface="Arial" panose="020B0604020202020204" pitchFamily="34" charset="0"/>
                <a:cs typeface="Arial" panose="020B0604020202020204" pitchFamily="34" charset="0"/>
              </a:rPr>
              <a:t>Penyediaan  alat kesehatan layanan Patologi Anatmi </a:t>
            </a:r>
          </a:p>
          <a:p>
            <a:pPr marL="361950" lvl="0" indent="-136525"/>
            <a:r>
              <a:rPr lang="id-ID" sz="1400" dirty="0">
                <a:solidFill>
                  <a:schemeClr val="tx1"/>
                </a:solidFill>
                <a:latin typeface="Arial" panose="020B0604020202020204" pitchFamily="34" charset="0"/>
                <a:cs typeface="Arial" panose="020B0604020202020204" pitchFamily="34" charset="0"/>
              </a:rPr>
              <a:t>Pemenuhan sarana dan prasarana pendukung untuk pelayanan patalogi anatomi </a:t>
            </a:r>
          </a:p>
          <a:p>
            <a:pPr marL="361950" lvl="0" indent="-136525"/>
            <a:r>
              <a:rPr lang="id-ID" sz="1400" dirty="0">
                <a:solidFill>
                  <a:schemeClr val="tx1"/>
                </a:solidFill>
                <a:latin typeface="Arial" panose="020B0604020202020204" pitchFamily="34" charset="0"/>
                <a:cs typeface="Arial" panose="020B0604020202020204" pitchFamily="34" charset="0"/>
              </a:rPr>
              <a:t>Pemenuhan SDM analis kesehatan </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648" y="844387"/>
            <a:ext cx="764693" cy="806990"/>
          </a:xfrm>
          <a:prstGeom prst="rect">
            <a:avLst/>
          </a:prstGeom>
        </p:spPr>
      </p:pic>
    </p:spTree>
    <p:extLst>
      <p:ext uri="{BB962C8B-B14F-4D97-AF65-F5344CB8AC3E}">
        <p14:creationId xmlns:p14="http://schemas.microsoft.com/office/powerpoint/2010/main" val="701374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3F5AC04-522E-C702-4854-300DA7D92255}"/>
              </a:ext>
            </a:extLst>
          </p:cNvPr>
          <p:cNvPicPr>
            <a:picLocks noChangeAspect="1"/>
          </p:cNvPicPr>
          <p:nvPr/>
        </p:nvPicPr>
        <p:blipFill>
          <a:blip r:embed="rId3"/>
          <a:srcRect l="17203" t="26042" r="17203" b="7292"/>
          <a:stretch/>
        </p:blipFill>
        <p:spPr>
          <a:xfrm>
            <a:off x="43110" y="34352"/>
            <a:ext cx="8871120" cy="5069212"/>
          </a:xfrm>
          <a:prstGeom prst="rect">
            <a:avLst/>
          </a:prstGeom>
        </p:spPr>
      </p:pic>
      <p:sp>
        <p:nvSpPr>
          <p:cNvPr id="40" name="Rectangle 39"/>
          <p:cNvSpPr/>
          <p:nvPr/>
        </p:nvSpPr>
        <p:spPr>
          <a:xfrm rot="10800000">
            <a:off x="7571298" y="-2"/>
            <a:ext cx="1537206" cy="510356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id-ID" noProof="1"/>
          </a:p>
        </p:txBody>
      </p:sp>
      <p:sp>
        <p:nvSpPr>
          <p:cNvPr id="41" name="TextBox 40"/>
          <p:cNvSpPr txBox="1"/>
          <p:nvPr/>
        </p:nvSpPr>
        <p:spPr>
          <a:xfrm>
            <a:off x="28650" y="51470"/>
            <a:ext cx="9115350" cy="830997"/>
          </a:xfrm>
          <a:prstGeom prst="rect">
            <a:avLst/>
          </a:prstGeom>
          <a:solidFill>
            <a:srgbClr val="FFFFFF">
              <a:alpha val="52941"/>
            </a:srgbClr>
          </a:solidFill>
          <a:ln>
            <a:noFill/>
          </a:ln>
        </p:spPr>
        <p:style>
          <a:lnRef idx="2">
            <a:schemeClr val="accent6"/>
          </a:lnRef>
          <a:fillRef idx="1">
            <a:schemeClr val="lt1"/>
          </a:fillRef>
          <a:effectRef idx="0">
            <a:schemeClr val="accent6"/>
          </a:effectRef>
          <a:fontRef idx="minor">
            <a:schemeClr val="dk1"/>
          </a:fontRef>
        </p:style>
        <p:txBody>
          <a:bodyPr wrap="square">
            <a:spAutoFit/>
          </a:bodyPr>
          <a:lstStyle/>
          <a:p>
            <a:pPr algn="ctr" eaLnBrk="1" fontAlgn="auto" latinLnBrk="1" hangingPunct="1">
              <a:spcBef>
                <a:spcPts val="0"/>
              </a:spcBef>
              <a:spcAft>
                <a:spcPts val="0"/>
              </a:spcAft>
              <a:defRPr/>
            </a:pPr>
            <a:r>
              <a:rPr lang="id-ID" sz="4800" b="1" noProof="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Rockwell Extra Bold" pitchFamily="18" charset="0"/>
                <a:ea typeface="+mn-ea"/>
                <a:cs typeface="Times New Roman" panose="02020603050405020304" pitchFamily="18" charset="0"/>
              </a:rPr>
              <a:t>TERIMA KASIH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rot="10800000">
            <a:off x="0" y="0"/>
            <a:ext cx="9144000" cy="771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ID"/>
          </a:p>
        </p:txBody>
      </p:sp>
      <p:sp>
        <p:nvSpPr>
          <p:cNvPr id="6" name="TextBox 5"/>
          <p:cNvSpPr txBox="1"/>
          <p:nvPr/>
        </p:nvSpPr>
        <p:spPr>
          <a:xfrm>
            <a:off x="955675" y="155575"/>
            <a:ext cx="6929438" cy="460375"/>
          </a:xfrm>
          <a:prstGeom prst="rect">
            <a:avLst/>
          </a:prstGeom>
          <a:noFill/>
        </p:spPr>
        <p:txBody>
          <a:bodyPr>
            <a:spAutoFit/>
          </a:bodyPr>
          <a:lstStyle/>
          <a:p>
            <a:pPr algn="ctr" eaLnBrk="1" fontAlgn="auto" latinLnBrk="1" hangingPunct="1">
              <a:spcBef>
                <a:spcPts val="0"/>
              </a:spcBef>
              <a:spcAft>
                <a:spcPts val="0"/>
              </a:spcAft>
              <a:defRPr/>
            </a:pPr>
            <a:r>
              <a:rPr lang="id-ID" altLang="en-US" sz="2400" b="1" dirty="0">
                <a:solidFill>
                  <a:schemeClr val="bg1"/>
                </a:solidFill>
                <a:effectLst>
                  <a:outerShdw blurRad="50800" dist="38100" algn="l" rotWithShape="0">
                    <a:prstClr val="black">
                      <a:alpha val="40000"/>
                    </a:prstClr>
                  </a:outerShdw>
                </a:effectLst>
                <a:latin typeface="Times New Roman" panose="02020603050405020304" pitchFamily="18" charset="0"/>
                <a:ea typeface="+mn-ea"/>
                <a:cs typeface="Times New Roman" panose="02020603050405020304" pitchFamily="18" charset="0"/>
              </a:rPr>
              <a:t>IDENTITAS </a:t>
            </a:r>
            <a:r>
              <a:rPr lang="en-US" altLang="en-US" sz="2400" b="1" dirty="0">
                <a:solidFill>
                  <a:schemeClr val="bg1"/>
                </a:solidFill>
                <a:effectLst>
                  <a:outerShdw blurRad="50800" dist="38100" algn="l" rotWithShape="0">
                    <a:prstClr val="black">
                      <a:alpha val="40000"/>
                    </a:prstClr>
                  </a:outerShdw>
                </a:effectLst>
                <a:latin typeface="Times New Roman" panose="02020603050405020304" pitchFamily="18" charset="0"/>
                <a:ea typeface="+mn-ea"/>
                <a:cs typeface="Times New Roman" panose="02020603050405020304" pitchFamily="18" charset="0"/>
              </a:rPr>
              <a:t>RUMAH SAKIT</a:t>
            </a:r>
            <a:endParaRPr lang="id-ID" sz="2400" b="1" dirty="0">
              <a:solidFill>
                <a:schemeClr val="bg1"/>
              </a:solidFill>
              <a:effectLst>
                <a:outerShdw blurRad="50800" dist="38100" algn="l" rotWithShape="0">
                  <a:prstClr val="black">
                    <a:alpha val="40000"/>
                  </a:prstClr>
                </a:outerShdw>
              </a:effectLst>
              <a:latin typeface="Times New Roman" panose="02020603050405020304" pitchFamily="18" charset="0"/>
              <a:ea typeface="+mn-ea"/>
              <a:cs typeface="Times New Roman" panose="02020603050405020304" pitchFamily="18" charset="0"/>
            </a:endParaRPr>
          </a:p>
        </p:txBody>
      </p:sp>
      <p:sp>
        <p:nvSpPr>
          <p:cNvPr id="21508" name="TextBox 6"/>
          <p:cNvSpPr txBox="1">
            <a:spLocks noChangeArrowheads="1"/>
          </p:cNvSpPr>
          <p:nvPr/>
        </p:nvSpPr>
        <p:spPr bwMode="auto">
          <a:xfrm>
            <a:off x="108272" y="987574"/>
            <a:ext cx="8856216"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marL="742950" indent="-28575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marL="11430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marL="16002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marL="2057400" indent="-22860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Nama Rumah Sakit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RSUD Petala Bumi Provinsi Riau</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Direktur	:	</a:t>
            </a:r>
            <a:r>
              <a:rPr lang="es-ES" altLang="id-ID" b="1" dirty="0">
                <a:latin typeface="+mj-lt"/>
                <a:ea typeface="Tahoma" pitchFamily="34" charset="0"/>
                <a:cs typeface="Tahoma" pitchFamily="34" charset="0"/>
              </a:rPr>
              <a:t>Dr. </a:t>
            </a:r>
            <a:r>
              <a:rPr lang="es-ES" altLang="id-ID" b="1" dirty="0" err="1">
                <a:latin typeface="+mj-lt"/>
                <a:ea typeface="Tahoma" pitchFamily="34" charset="0"/>
                <a:cs typeface="Tahoma" pitchFamily="34" charset="0"/>
              </a:rPr>
              <a:t>drg</a:t>
            </a:r>
            <a:r>
              <a:rPr lang="es-ES" altLang="id-ID" b="1" dirty="0">
                <a:latin typeface="+mj-lt"/>
                <a:ea typeface="Tahoma" pitchFamily="34" charset="0"/>
                <a:cs typeface="Tahoma" pitchFamily="34" charset="0"/>
              </a:rPr>
              <a:t>. </a:t>
            </a:r>
            <a:r>
              <a:rPr lang="es-ES" altLang="id-ID" b="1" dirty="0" err="1">
                <a:latin typeface="+mj-lt"/>
                <a:ea typeface="Tahoma" pitchFamily="34" charset="0"/>
                <a:cs typeface="Tahoma" pitchFamily="34" charset="0"/>
              </a:rPr>
              <a:t>Hj</a:t>
            </a:r>
            <a:r>
              <a:rPr lang="es-ES" altLang="id-ID" b="1" dirty="0">
                <a:latin typeface="+mj-lt"/>
                <a:ea typeface="Tahoma" pitchFamily="34" charset="0"/>
                <a:cs typeface="Tahoma" pitchFamily="34" charset="0"/>
              </a:rPr>
              <a:t>. CAHAYA PURNAMA SARI, </a:t>
            </a:r>
            <a:r>
              <a:rPr lang="es-ES" altLang="id-ID" b="1" dirty="0" err="1">
                <a:latin typeface="+mj-lt"/>
                <a:ea typeface="Tahoma" pitchFamily="34" charset="0"/>
                <a:cs typeface="Tahoma" pitchFamily="34" charset="0"/>
              </a:rPr>
              <a:t>M.Kes</a:t>
            </a:r>
            <a:endParaRPr lang="en-US" altLang="id-ID" b="1" dirty="0">
              <a:latin typeface="+mj-lt"/>
              <a:ea typeface="Tahoma" pitchFamily="34" charset="0"/>
              <a:cs typeface="Tahoma" pitchFamily="34" charset="0"/>
            </a:endParaRP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Alamat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JL. Dr. Soetomo no.65 Pekanbaru-Riau</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Tel</a:t>
            </a:r>
            <a:r>
              <a:rPr lang="id-ID" altLang="id-ID" b="1" dirty="0">
                <a:latin typeface="+mj-lt"/>
                <a:ea typeface="Tahoma" pitchFamily="34" charset="0"/>
                <a:cs typeface="Tahoma" pitchFamily="34" charset="0"/>
              </a:rPr>
              <a:t>e</a:t>
            </a:r>
            <a:r>
              <a:rPr lang="fi-FI" altLang="id-ID" b="1" dirty="0">
                <a:latin typeface="+mj-lt"/>
                <a:ea typeface="Tahoma" pitchFamily="34" charset="0"/>
                <a:cs typeface="Tahoma" pitchFamily="34" charset="0"/>
              </a:rPr>
              <a:t>pon</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0761</a:t>
            </a:r>
            <a:r>
              <a:rPr lang="id-ID" altLang="id-ID" b="1" dirty="0">
                <a:latin typeface="+mj-lt"/>
                <a:ea typeface="Tahoma" pitchFamily="34" charset="0"/>
                <a:cs typeface="Tahoma" pitchFamily="34" charset="0"/>
              </a:rPr>
              <a:t>-</a:t>
            </a:r>
            <a:r>
              <a:rPr lang="fi-FI" altLang="id-ID" b="1" dirty="0">
                <a:latin typeface="+mj-lt"/>
                <a:ea typeface="Tahoma" pitchFamily="34" charset="0"/>
                <a:cs typeface="Tahoma" pitchFamily="34" charset="0"/>
              </a:rPr>
              <a:t>23024 </a:t>
            </a:r>
            <a:endParaRPr lang="en-US" altLang="id-ID" b="1" dirty="0">
              <a:latin typeface="+mj-lt"/>
              <a:ea typeface="Tahoma" pitchFamily="34" charset="0"/>
              <a:cs typeface="Tahoma" pitchFamily="34" charset="0"/>
            </a:endParaRP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Kelas Rumah Sakit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Kelas C</a:t>
            </a:r>
            <a:r>
              <a:rPr lang="id-ID" altLang="id-ID" b="1" dirty="0">
                <a:latin typeface="+mj-lt"/>
                <a:ea typeface="Tahoma" pitchFamily="34" charset="0"/>
                <a:cs typeface="Tahoma" pitchFamily="34" charset="0"/>
              </a:rPr>
              <a:t> </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Kapasitas  </a:t>
            </a:r>
            <a:r>
              <a:rPr lang="id-ID" altLang="id-ID" b="1" dirty="0">
                <a:latin typeface="+mj-lt"/>
                <a:ea typeface="Tahoma" pitchFamily="34" charset="0"/>
                <a:cs typeface="Tahoma" pitchFamily="34" charset="0"/>
              </a:rPr>
              <a:t>TT</a:t>
            </a:r>
            <a:r>
              <a:rPr lang="fi-FI" altLang="id-ID" b="1" dirty="0">
                <a:latin typeface="+mj-lt"/>
                <a:ea typeface="Tahoma" pitchFamily="34" charset="0"/>
                <a:cs typeface="Tahoma" pitchFamily="34" charset="0"/>
              </a:rPr>
              <a:t> </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1</a:t>
            </a:r>
            <a:r>
              <a:rPr lang="en-US" altLang="id-ID" b="1" dirty="0">
                <a:latin typeface="+mj-lt"/>
                <a:ea typeface="Tahoma" pitchFamily="34" charset="0"/>
                <a:cs typeface="Tahoma" pitchFamily="34" charset="0"/>
              </a:rPr>
              <a:t>00</a:t>
            </a:r>
            <a:r>
              <a:rPr lang="fi-FI" altLang="id-ID" b="1" dirty="0">
                <a:latin typeface="+mj-lt"/>
                <a:ea typeface="Tahoma" pitchFamily="34" charset="0"/>
                <a:cs typeface="Tahoma" pitchFamily="34" charset="0"/>
              </a:rPr>
              <a:t> TT                   </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Luas</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B</a:t>
            </a:r>
            <a:r>
              <a:rPr lang="en-US" altLang="id-ID" b="1" dirty="0" err="1">
                <a:latin typeface="+mj-lt"/>
                <a:ea typeface="Tahoma" pitchFamily="34" charset="0"/>
                <a:cs typeface="Tahoma" pitchFamily="34" charset="0"/>
              </a:rPr>
              <a:t>angunan</a:t>
            </a:r>
            <a:r>
              <a:rPr lang="en-US" altLang="id-ID" b="1" dirty="0">
                <a:latin typeface="+mj-lt"/>
                <a:ea typeface="Tahoma" pitchFamily="34" charset="0"/>
                <a:cs typeface="Tahoma" pitchFamily="34" charset="0"/>
              </a:rPr>
              <a:t>  </a:t>
            </a:r>
            <a:r>
              <a:rPr lang="id-ID" altLang="id-ID" b="1" dirty="0">
                <a:latin typeface="+mj-lt"/>
                <a:ea typeface="Tahoma" pitchFamily="34" charset="0"/>
                <a:cs typeface="Tahoma" pitchFamily="34" charset="0"/>
              </a:rPr>
              <a:t>5.435 </a:t>
            </a:r>
            <a:r>
              <a:rPr lang="en-US" altLang="id-ID" b="1" dirty="0">
                <a:latin typeface="+mj-lt"/>
                <a:ea typeface="Tahoma" pitchFamily="34" charset="0"/>
                <a:cs typeface="Tahoma" pitchFamily="34" charset="0"/>
              </a:rPr>
              <a:t>m</a:t>
            </a:r>
            <a:r>
              <a:rPr lang="en-US" altLang="id-ID" b="1" baseline="30000" dirty="0">
                <a:latin typeface="+mj-lt"/>
                <a:ea typeface="Tahoma" pitchFamily="34" charset="0"/>
                <a:cs typeface="Tahoma" pitchFamily="34" charset="0"/>
              </a:rPr>
              <a:t>2</a:t>
            </a:r>
            <a:endParaRPr lang="en-US" altLang="id-ID" b="1" dirty="0">
              <a:latin typeface="+mj-lt"/>
              <a:ea typeface="Tahoma" pitchFamily="34" charset="0"/>
              <a:cs typeface="Tahoma" pitchFamily="34" charset="0"/>
            </a:endParaRPr>
          </a:p>
          <a:p>
            <a:pPr marL="180975" eaLnBrk="1" latinLnBrk="1" hangingPunct="1">
              <a:spcBef>
                <a:spcPts val="600"/>
              </a:spcBef>
              <a:buSzPct val="80000"/>
              <a:tabLst>
                <a:tab pos="2959100" algn="l"/>
                <a:tab pos="3232150" algn="l"/>
              </a:tabLst>
            </a:pPr>
            <a:r>
              <a:rPr lang="id-ID" altLang="id-ID" b="1" dirty="0">
                <a:latin typeface="+mj-lt"/>
                <a:ea typeface="Tahoma" pitchFamily="34" charset="0"/>
                <a:cs typeface="Tahoma" pitchFamily="34" charset="0"/>
              </a:rPr>
              <a:t>		</a:t>
            </a:r>
            <a:r>
              <a:rPr lang="en-US" altLang="id-ID" b="1" dirty="0">
                <a:latin typeface="+mj-lt"/>
                <a:ea typeface="Tahoma" pitchFamily="34" charset="0"/>
                <a:cs typeface="Tahoma" pitchFamily="34" charset="0"/>
              </a:rPr>
              <a:t>Tanah </a:t>
            </a:r>
            <a:r>
              <a:rPr lang="id-ID" altLang="id-ID" b="1" dirty="0">
                <a:latin typeface="+mj-lt"/>
                <a:ea typeface="Tahoma" pitchFamily="34" charset="0"/>
                <a:cs typeface="Tahoma" pitchFamily="34" charset="0"/>
              </a:rPr>
              <a:t>7.750 </a:t>
            </a:r>
            <a:r>
              <a:rPr lang="en-US" altLang="id-ID" b="1" dirty="0">
                <a:latin typeface="+mj-lt"/>
                <a:ea typeface="Tahoma" pitchFamily="34" charset="0"/>
                <a:cs typeface="Tahoma" pitchFamily="34" charset="0"/>
              </a:rPr>
              <a:t>m</a:t>
            </a:r>
            <a:r>
              <a:rPr lang="en-US" altLang="id-ID" b="1" baseline="30000" dirty="0">
                <a:latin typeface="+mj-lt"/>
                <a:ea typeface="Tahoma" pitchFamily="34" charset="0"/>
                <a:cs typeface="Tahoma" pitchFamily="34" charset="0"/>
              </a:rPr>
              <a:t>2</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PPK-BLUD</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S</a:t>
            </a:r>
            <a:r>
              <a:rPr lang="fi-FI" altLang="id-ID" b="1" dirty="0">
                <a:latin typeface="+mj-lt"/>
                <a:ea typeface="Tahoma" pitchFamily="34" charset="0"/>
                <a:cs typeface="Tahoma" pitchFamily="34" charset="0"/>
              </a:rPr>
              <a:t>ejak </a:t>
            </a:r>
            <a:r>
              <a:rPr lang="id-ID" altLang="id-ID" b="1" dirty="0">
                <a:latin typeface="+mj-lt"/>
                <a:ea typeface="Tahoma" pitchFamily="34" charset="0"/>
                <a:cs typeface="Tahoma" pitchFamily="34" charset="0"/>
              </a:rPr>
              <a:t>Tahun </a:t>
            </a:r>
            <a:r>
              <a:rPr lang="fi-FI" altLang="id-ID" b="1" dirty="0">
                <a:latin typeface="+mj-lt"/>
                <a:ea typeface="Tahoma" pitchFamily="34" charset="0"/>
                <a:cs typeface="Tahoma" pitchFamily="34" charset="0"/>
              </a:rPr>
              <a:t>2016</a:t>
            </a:r>
          </a:p>
          <a:p>
            <a:pPr marL="180975" eaLnBrk="1" latinLnBrk="1" hangingPunct="1">
              <a:spcBef>
                <a:spcPts val="600"/>
              </a:spcBef>
              <a:buSzPct val="80000"/>
              <a:buFont typeface="Wingdings" panose="05000000000000000000" pitchFamily="2" charset="2"/>
              <a:buChar char="§"/>
              <a:tabLst>
                <a:tab pos="2959100" algn="l"/>
                <a:tab pos="3232150" algn="l"/>
              </a:tabLst>
            </a:pPr>
            <a:r>
              <a:rPr lang="fi-FI" altLang="id-ID" b="1" dirty="0">
                <a:latin typeface="+mj-lt"/>
                <a:ea typeface="Tahoma" pitchFamily="34" charset="0"/>
                <a:cs typeface="Tahoma" pitchFamily="34" charset="0"/>
              </a:rPr>
              <a:t>Akreditasi</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a:t>
            </a:r>
            <a:r>
              <a:rPr lang="id-ID" altLang="id-ID" b="1" dirty="0">
                <a:latin typeface="+mj-lt"/>
                <a:ea typeface="Tahoma" pitchFamily="34" charset="0"/>
                <a:cs typeface="Tahoma" pitchFamily="34" charset="0"/>
              </a:rPr>
              <a:t>	</a:t>
            </a:r>
            <a:r>
              <a:rPr lang="fi-FI" altLang="id-ID" b="1" dirty="0">
                <a:latin typeface="+mj-lt"/>
                <a:ea typeface="Tahoma" pitchFamily="34" charset="0"/>
                <a:cs typeface="Tahoma" pitchFamily="34" charset="0"/>
              </a:rPr>
              <a:t>00319/U/V/2023</a:t>
            </a:r>
            <a:r>
              <a:rPr lang="id-ID" altLang="id-ID" b="1" dirty="0">
                <a:latin typeface="+mj-lt"/>
                <a:ea typeface="Tahoma" pitchFamily="34" charset="0"/>
                <a:cs typeface="Tahoma" pitchFamily="34" charset="0"/>
              </a:rPr>
              <a:t> (Paripurna)</a:t>
            </a:r>
          </a:p>
          <a:p>
            <a:pPr marL="180975" eaLnBrk="1" latinLnBrk="1" hangingPunct="1">
              <a:spcBef>
                <a:spcPts val="600"/>
              </a:spcBef>
              <a:buSzPct val="80000"/>
              <a:tabLst>
                <a:tab pos="2959100" algn="l"/>
                <a:tab pos="3232150" algn="l"/>
              </a:tabLst>
            </a:pPr>
            <a:r>
              <a:rPr lang="id-ID" altLang="id-ID" b="1" dirty="0">
                <a:latin typeface="+mj-lt"/>
                <a:ea typeface="Tahoma" pitchFamily="34" charset="0"/>
                <a:cs typeface="Tahoma" pitchFamily="34" charset="0"/>
              </a:rPr>
              <a:t>		Berlaku </a:t>
            </a:r>
            <a:r>
              <a:rPr lang="en-US" altLang="id-ID" b="1" dirty="0" err="1">
                <a:latin typeface="+mj-lt"/>
                <a:ea typeface="Tahoma" pitchFamily="34" charset="0"/>
                <a:cs typeface="Tahoma" pitchFamily="34" charset="0"/>
              </a:rPr>
              <a:t>hingga</a:t>
            </a:r>
            <a:r>
              <a:rPr lang="en-US" altLang="id-ID" b="1" dirty="0">
                <a:latin typeface="+mj-lt"/>
                <a:ea typeface="Tahoma" pitchFamily="34" charset="0"/>
                <a:cs typeface="Tahoma" pitchFamily="34" charset="0"/>
              </a:rPr>
              <a:t> </a:t>
            </a:r>
            <a:r>
              <a:rPr lang="id-ID" altLang="id-ID" b="1" dirty="0">
                <a:latin typeface="+mj-lt"/>
                <a:ea typeface="Tahoma" pitchFamily="34" charset="0"/>
                <a:cs typeface="Tahoma" pitchFamily="34" charset="0"/>
              </a:rPr>
              <a:t>15 Mei 2027</a:t>
            </a:r>
            <a:endParaRPr lang="fi-FI" altLang="id-ID" b="1" dirty="0">
              <a:latin typeface="+mj-lt"/>
              <a:ea typeface="Tahoma" pitchFamily="34" charset="0"/>
              <a:cs typeface="Tahoma" pitchFamily="34" charset="0"/>
            </a:endParaRPr>
          </a:p>
        </p:txBody>
      </p:sp>
      <p:pic>
        <p:nvPicPr>
          <p:cNvPr id="10" name="Picture 9">
            <a:extLst>
              <a:ext uri="{FF2B5EF4-FFF2-40B4-BE49-F238E27FC236}">
                <a16:creationId xmlns="" xmlns:a16="http://schemas.microsoft.com/office/drawing/2014/main" id="{EF3C3E8F-679A-2980-5F1D-A71FA08F3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2785" y="-7590"/>
            <a:ext cx="617550" cy="747188"/>
          </a:xfrm>
          <a:prstGeom prst="rect">
            <a:avLst/>
          </a:prstGeom>
        </p:spPr>
      </p:pic>
      <p:pic>
        <p:nvPicPr>
          <p:cNvPr id="5" name="Picture 2" descr="D:\source-image\nurse\tea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6016" y="3629511"/>
            <a:ext cx="1979712" cy="1482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892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297" y="267494"/>
            <a:ext cx="1919649" cy="461596"/>
          </a:xfrm>
          <a:prstGeom prst="rect">
            <a:avLst/>
          </a:prstGeom>
          <a:noFill/>
        </p:spPr>
        <p:txBody>
          <a:bodyPr>
            <a:normAutofit fontScale="90000"/>
          </a:bodyPr>
          <a:lstStyle/>
          <a:p>
            <a:pPr algn="ctr"/>
            <a:r>
              <a:rPr lang="en-US" altLang="ko-KR" sz="3000" dirty="0">
                <a:solidFill>
                  <a:schemeClr val="tx1"/>
                </a:solidFill>
                <a:latin typeface="Arial Black" panose="020B0A04020102020204" pitchFamily="34" charset="0"/>
              </a:rPr>
              <a:t>VISI</a:t>
            </a:r>
            <a:endParaRPr lang="ko-KR" altLang="en-US" sz="3000" dirty="0">
              <a:solidFill>
                <a:schemeClr val="tx2">
                  <a:lumMod val="75000"/>
                </a:schemeClr>
              </a:solidFill>
              <a:latin typeface="Arial Black" panose="020B0A04020102020204" pitchFamily="34" charset="0"/>
            </a:endParaRPr>
          </a:p>
        </p:txBody>
      </p:sp>
      <p:sp>
        <p:nvSpPr>
          <p:cNvPr id="3" name="텍스트 개체 틀 2">
            <a:extLst>
              <a:ext uri="{FF2B5EF4-FFF2-40B4-BE49-F238E27FC236}">
                <a16:creationId xmlns="" xmlns:a16="http://schemas.microsoft.com/office/drawing/2014/main" id="{CC713047-E9F8-4773-ACB1-2B180C2C8FB1}"/>
              </a:ext>
            </a:extLst>
          </p:cNvPr>
          <p:cNvSpPr>
            <a:spLocks noGrp="1"/>
          </p:cNvSpPr>
          <p:nvPr>
            <p:ph type="body" sz="quarter" idx="41"/>
          </p:nvPr>
        </p:nvSpPr>
        <p:spPr>
          <a:xfrm>
            <a:off x="350988" y="631100"/>
            <a:ext cx="6801299" cy="646146"/>
          </a:xfrm>
        </p:spPr>
        <p:txBody>
          <a:bodyPr/>
          <a:lstStyle/>
          <a:p>
            <a:r>
              <a:rPr lang="en-US" altLang="ko-KR" sz="2800" dirty="0">
                <a:solidFill>
                  <a:schemeClr val="tx1"/>
                </a:solidFill>
                <a:latin typeface="Arial Black" panose="020B0A04020102020204" pitchFamily="34" charset="0"/>
                <a:cs typeface="Arial" pitchFamily="34" charset="0"/>
              </a:rPr>
              <a:t>“UNGGUL DALAM PELAYANAN”</a:t>
            </a:r>
            <a:endParaRPr lang="ko-KR" altLang="en-US" sz="2800" dirty="0">
              <a:solidFill>
                <a:schemeClr val="tx1"/>
              </a:solidFill>
              <a:latin typeface="Arial Black" panose="020B0A04020102020204" pitchFamily="34" charset="0"/>
              <a:cs typeface="Arial" pitchFamily="34" charset="0"/>
            </a:endParaRPr>
          </a:p>
        </p:txBody>
      </p:sp>
      <p:sp>
        <p:nvSpPr>
          <p:cNvPr id="6" name="Rectangle 1"/>
          <p:cNvSpPr/>
          <p:nvPr/>
        </p:nvSpPr>
        <p:spPr>
          <a:xfrm>
            <a:off x="540000" y="2918072"/>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6">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Rectangle 1"/>
          <p:cNvSpPr/>
          <p:nvPr/>
        </p:nvSpPr>
        <p:spPr>
          <a:xfrm>
            <a:off x="3306788" y="2925609"/>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 name="Rectangle 1"/>
          <p:cNvSpPr/>
          <p:nvPr/>
        </p:nvSpPr>
        <p:spPr>
          <a:xfrm>
            <a:off x="6073576" y="2925609"/>
            <a:ext cx="2520000" cy="1685428"/>
          </a:xfrm>
          <a:custGeom>
            <a:avLst/>
            <a:gdLst>
              <a:gd name="connsiteX0" fmla="*/ 0 w 2520000"/>
              <a:gd name="connsiteY0" fmla="*/ 0 h 1239662"/>
              <a:gd name="connsiteX1" fmla="*/ 2520000 w 2520000"/>
              <a:gd name="connsiteY1" fmla="*/ 0 h 1239662"/>
              <a:gd name="connsiteX2" fmla="*/ 2520000 w 2520000"/>
              <a:gd name="connsiteY2" fmla="*/ 1239662 h 1239662"/>
              <a:gd name="connsiteX3" fmla="*/ 0 w 2520000"/>
              <a:gd name="connsiteY3" fmla="*/ 1239662 h 1239662"/>
              <a:gd name="connsiteX4" fmla="*/ 0 w 2520000"/>
              <a:gd name="connsiteY4" fmla="*/ 0 h 1239662"/>
              <a:gd name="connsiteX0" fmla="*/ 0 w 2520000"/>
              <a:gd name="connsiteY0" fmla="*/ 409432 h 1649094"/>
              <a:gd name="connsiteX1" fmla="*/ 2520000 w 2520000"/>
              <a:gd name="connsiteY1" fmla="*/ 409432 h 1649094"/>
              <a:gd name="connsiteX2" fmla="*/ 2520000 w 2520000"/>
              <a:gd name="connsiteY2" fmla="*/ 1649094 h 1649094"/>
              <a:gd name="connsiteX3" fmla="*/ 0 w 2520000"/>
              <a:gd name="connsiteY3" fmla="*/ 1649094 h 1649094"/>
              <a:gd name="connsiteX4" fmla="*/ 0 w 2520000"/>
              <a:gd name="connsiteY4" fmla="*/ 409432 h 1649094"/>
              <a:gd name="connsiteX0" fmla="*/ 0 w 2520000"/>
              <a:gd name="connsiteY0" fmla="*/ 469675 h 1709337"/>
              <a:gd name="connsiteX1" fmla="*/ 2520000 w 2520000"/>
              <a:gd name="connsiteY1" fmla="*/ 469675 h 1709337"/>
              <a:gd name="connsiteX2" fmla="*/ 2520000 w 2520000"/>
              <a:gd name="connsiteY2" fmla="*/ 1709337 h 1709337"/>
              <a:gd name="connsiteX3" fmla="*/ 0 w 2520000"/>
              <a:gd name="connsiteY3" fmla="*/ 1709337 h 1709337"/>
              <a:gd name="connsiteX4" fmla="*/ 0 w 2520000"/>
              <a:gd name="connsiteY4" fmla="*/ 469675 h 1709337"/>
              <a:gd name="connsiteX0" fmla="*/ 0 w 2520000"/>
              <a:gd name="connsiteY0" fmla="*/ 368511 h 1608173"/>
              <a:gd name="connsiteX1" fmla="*/ 2520000 w 2520000"/>
              <a:gd name="connsiteY1" fmla="*/ 368511 h 1608173"/>
              <a:gd name="connsiteX2" fmla="*/ 2520000 w 2520000"/>
              <a:gd name="connsiteY2" fmla="*/ 1608173 h 1608173"/>
              <a:gd name="connsiteX3" fmla="*/ 0 w 2520000"/>
              <a:gd name="connsiteY3" fmla="*/ 1608173 h 1608173"/>
              <a:gd name="connsiteX4" fmla="*/ 0 w 2520000"/>
              <a:gd name="connsiteY4" fmla="*/ 368511 h 1608173"/>
              <a:gd name="connsiteX0" fmla="*/ 0 w 2520000"/>
              <a:gd name="connsiteY0" fmla="*/ 445766 h 1685428"/>
              <a:gd name="connsiteX1" fmla="*/ 2520000 w 2520000"/>
              <a:gd name="connsiteY1" fmla="*/ 445766 h 1685428"/>
              <a:gd name="connsiteX2" fmla="*/ 2520000 w 2520000"/>
              <a:gd name="connsiteY2" fmla="*/ 1685428 h 1685428"/>
              <a:gd name="connsiteX3" fmla="*/ 0 w 2520000"/>
              <a:gd name="connsiteY3" fmla="*/ 1685428 h 1685428"/>
              <a:gd name="connsiteX4" fmla="*/ 0 w 2520000"/>
              <a:gd name="connsiteY4" fmla="*/ 445766 h 1685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0000" h="1685428">
                <a:moveTo>
                  <a:pt x="0" y="445766"/>
                </a:moveTo>
                <a:cubicBezTo>
                  <a:pt x="853647" y="-243446"/>
                  <a:pt x="1905188" y="-45553"/>
                  <a:pt x="2520000" y="445766"/>
                </a:cubicBezTo>
                <a:lnTo>
                  <a:pt x="2520000" y="1685428"/>
                </a:lnTo>
                <a:lnTo>
                  <a:pt x="0" y="1685428"/>
                </a:lnTo>
                <a:lnTo>
                  <a:pt x="0" y="445766"/>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 name="Oval 9"/>
          <p:cNvSpPr/>
          <p:nvPr/>
        </p:nvSpPr>
        <p:spPr>
          <a:xfrm>
            <a:off x="1475964" y="2601572"/>
            <a:ext cx="648072" cy="648072"/>
          </a:xfrm>
          <a:prstGeom prst="ellipse">
            <a:avLst/>
          </a:prstGeom>
          <a:solidFill>
            <a:schemeClr val="accent1">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Oval 10"/>
          <p:cNvSpPr/>
          <p:nvPr/>
        </p:nvSpPr>
        <p:spPr>
          <a:xfrm>
            <a:off x="4247964" y="2594035"/>
            <a:ext cx="648072" cy="648072"/>
          </a:xfrm>
          <a:prstGeom prst="ellipse">
            <a:avLst/>
          </a:prstGeom>
          <a:solidFill>
            <a:schemeClr val="accent2">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Oval 11"/>
          <p:cNvSpPr/>
          <p:nvPr/>
        </p:nvSpPr>
        <p:spPr>
          <a:xfrm>
            <a:off x="7019964" y="2586498"/>
            <a:ext cx="648072" cy="648072"/>
          </a:xfrm>
          <a:prstGeom prst="ellipse">
            <a:avLst/>
          </a:prstGeom>
          <a:solidFill>
            <a:schemeClr val="accent3">
              <a:alpha val="80000"/>
            </a:schemeClr>
          </a:solid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TextBox 21"/>
          <p:cNvSpPr txBox="1"/>
          <p:nvPr/>
        </p:nvSpPr>
        <p:spPr>
          <a:xfrm>
            <a:off x="540000" y="3392459"/>
            <a:ext cx="2447825" cy="807770"/>
          </a:xfrm>
          <a:prstGeom prst="rect">
            <a:avLst/>
          </a:prstGeom>
          <a:noFill/>
        </p:spPr>
        <p:txBody>
          <a:bodyPr wrap="square" lIns="68580" tIns="34290" rIns="68580" bIns="34290" rtlCol="0">
            <a:spAutoFit/>
          </a:bodyPr>
          <a:lstStyle/>
          <a:p>
            <a:pPr lvl="0" algn="ctr"/>
            <a:r>
              <a:rPr lang="en-US" sz="1600" dirty="0" err="1">
                <a:cs typeface="Arial" pitchFamily="34" charset="0"/>
              </a:rPr>
              <a:t>Memberikan</a:t>
            </a:r>
            <a:r>
              <a:rPr lang="en-US" sz="1600" dirty="0">
                <a:cs typeface="Arial" pitchFamily="34" charset="0"/>
              </a:rPr>
              <a:t> </a:t>
            </a:r>
            <a:r>
              <a:rPr lang="en-US" sz="1600" dirty="0" err="1">
                <a:cs typeface="Arial" pitchFamily="34" charset="0"/>
              </a:rPr>
              <a:t>pelayanan</a:t>
            </a:r>
            <a:r>
              <a:rPr lang="en-US" sz="1600" dirty="0">
                <a:cs typeface="Arial" pitchFamily="34" charset="0"/>
              </a:rPr>
              <a:t> </a:t>
            </a:r>
            <a:r>
              <a:rPr lang="en-US" sz="1600" dirty="0" err="1">
                <a:cs typeface="Arial" pitchFamily="34" charset="0"/>
              </a:rPr>
              <a:t>kesehatan</a:t>
            </a:r>
            <a:r>
              <a:rPr lang="en-US" sz="1600" dirty="0">
                <a:cs typeface="Arial" pitchFamily="34" charset="0"/>
              </a:rPr>
              <a:t> yang </a:t>
            </a:r>
            <a:r>
              <a:rPr lang="en-US" sz="1600" dirty="0" err="1">
                <a:cs typeface="Arial" pitchFamily="34" charset="0"/>
              </a:rPr>
              <a:t>bermutu</a:t>
            </a:r>
            <a:r>
              <a:rPr lang="en-US" sz="1600" dirty="0">
                <a:cs typeface="Arial" pitchFamily="34" charset="0"/>
              </a:rPr>
              <a:t> dan </a:t>
            </a:r>
            <a:r>
              <a:rPr lang="en-US" sz="1600" dirty="0" err="1">
                <a:cs typeface="Arial" pitchFamily="34" charset="0"/>
              </a:rPr>
              <a:t>terjangkau</a:t>
            </a:r>
            <a:endParaRPr lang="id-ID" sz="1600" dirty="0">
              <a:cs typeface="Arial" pitchFamily="34" charset="0"/>
            </a:endParaRPr>
          </a:p>
        </p:txBody>
      </p:sp>
      <p:sp>
        <p:nvSpPr>
          <p:cNvPr id="25" name="TextBox 24"/>
          <p:cNvSpPr txBox="1"/>
          <p:nvPr/>
        </p:nvSpPr>
        <p:spPr>
          <a:xfrm>
            <a:off x="3306602" y="3280850"/>
            <a:ext cx="2519999" cy="931024"/>
          </a:xfrm>
          <a:prstGeom prst="rect">
            <a:avLst/>
          </a:prstGeom>
          <a:noFill/>
        </p:spPr>
        <p:txBody>
          <a:bodyPr wrap="square" lIns="68580" tIns="34290" rIns="68580" bIns="34290" rtlCol="0">
            <a:spAutoFit/>
          </a:bodyPr>
          <a:lstStyle/>
          <a:p>
            <a:pPr lvl="0" algn="ctr"/>
            <a:r>
              <a:rPr lang="id-ID" sz="1400" dirty="0"/>
              <a:t>Meningkatkan sarana dan prasarana serta Sumber Daya Manusia </a:t>
            </a:r>
            <a:r>
              <a:rPr lang="en-US" sz="1400" dirty="0" err="1"/>
              <a:t>untuk</a:t>
            </a:r>
            <a:r>
              <a:rPr lang="en-US" sz="1400" dirty="0"/>
              <a:t> </a:t>
            </a:r>
            <a:r>
              <a:rPr lang="id-ID" sz="1400" dirty="0"/>
              <a:t>Rumah Sakit </a:t>
            </a:r>
            <a:r>
              <a:rPr lang="en-US" sz="1400" dirty="0"/>
              <a:t>yang </a:t>
            </a:r>
            <a:r>
              <a:rPr lang="en-US" sz="1400" dirty="0" err="1"/>
              <a:t>berbasis</a:t>
            </a:r>
            <a:r>
              <a:rPr lang="en-US" sz="1400" dirty="0"/>
              <a:t> </a:t>
            </a:r>
            <a:r>
              <a:rPr lang="en-US" sz="1400" dirty="0" err="1"/>
              <a:t>kompetensi</a:t>
            </a:r>
            <a:endParaRPr lang="id-ID" sz="1400" dirty="0">
              <a:cs typeface="Arial" pitchFamily="34" charset="0"/>
            </a:endParaRPr>
          </a:p>
        </p:txBody>
      </p:sp>
      <p:sp>
        <p:nvSpPr>
          <p:cNvPr id="28" name="TextBox 27"/>
          <p:cNvSpPr txBox="1"/>
          <p:nvPr/>
        </p:nvSpPr>
        <p:spPr>
          <a:xfrm>
            <a:off x="6073201" y="3219822"/>
            <a:ext cx="2530799" cy="1361911"/>
          </a:xfrm>
          <a:prstGeom prst="rect">
            <a:avLst/>
          </a:prstGeom>
          <a:noFill/>
        </p:spPr>
        <p:txBody>
          <a:bodyPr wrap="square" lIns="68580" tIns="34290" rIns="68580" bIns="34290" rtlCol="0">
            <a:spAutoFit/>
          </a:bodyPr>
          <a:lstStyle/>
          <a:p>
            <a:pPr lvl="0" algn="ctr"/>
            <a:r>
              <a:rPr lang="id-ID" sz="1400" dirty="0"/>
              <a:t>Menyelenggarakan pendidikan kedokteran dan kesehatan lainnya, serta penelitian, inovasi dan digitalisasi dibidang kedokteran dan kesehatan.</a:t>
            </a:r>
            <a:endParaRPr lang="id-ID" sz="1400" dirty="0">
              <a:cs typeface="Arial" pitchFamily="34" charset="0"/>
            </a:endParaRPr>
          </a:p>
        </p:txBody>
      </p:sp>
      <p:pic>
        <p:nvPicPr>
          <p:cNvPr id="4" name="Picture 3">
            <a:extLst>
              <a:ext uri="{FF2B5EF4-FFF2-40B4-BE49-F238E27FC236}">
                <a16:creationId xmlns="" xmlns:a16="http://schemas.microsoft.com/office/drawing/2014/main" id="{EF3C3E8F-679A-2980-5F1D-A71FA08F3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6416" y="37619"/>
            <a:ext cx="761490" cy="921345"/>
          </a:xfrm>
          <a:prstGeom prst="rect">
            <a:avLst/>
          </a:prstGeom>
        </p:spPr>
      </p:pic>
      <p:sp>
        <p:nvSpPr>
          <p:cNvPr id="9" name="Rectangular Callout 8"/>
          <p:cNvSpPr/>
          <p:nvPr/>
        </p:nvSpPr>
        <p:spPr>
          <a:xfrm>
            <a:off x="2914650" y="1889122"/>
            <a:ext cx="2802547" cy="380633"/>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ltLang="ko-KR" sz="2400" dirty="0">
              <a:solidFill>
                <a:srgbClr val="FFFF00"/>
              </a:solidFill>
              <a:latin typeface="Arial Black" panose="020B0A04020102020204" pitchFamily="34" charset="0"/>
            </a:endParaRPr>
          </a:p>
          <a:p>
            <a:pPr algn="ctr"/>
            <a:r>
              <a:rPr lang="en-US" altLang="ko-KR" sz="2400" dirty="0">
                <a:solidFill>
                  <a:schemeClr val="tx1"/>
                </a:solidFill>
                <a:latin typeface="Arial Black" panose="020B0A04020102020204" pitchFamily="34" charset="0"/>
              </a:rPr>
              <a:t>M I S I</a:t>
            </a:r>
            <a:endParaRPr lang="en-US" sz="2400" dirty="0">
              <a:solidFill>
                <a:schemeClr val="tx1"/>
              </a:solidFill>
              <a:latin typeface="Arial Black" panose="020B0A04020102020204" pitchFamily="34" charset="0"/>
            </a:endParaRPr>
          </a:p>
          <a:p>
            <a:pPr algn="ctr"/>
            <a:endParaRPr lang="en-US" sz="2400" dirty="0">
              <a:solidFill>
                <a:srgbClr val="FFFF00"/>
              </a:solidFill>
            </a:endParaRPr>
          </a:p>
        </p:txBody>
      </p:sp>
      <p:sp>
        <p:nvSpPr>
          <p:cNvPr id="18" name="Title 1"/>
          <p:cNvSpPr txBox="1">
            <a:spLocks/>
          </p:cNvSpPr>
          <p:nvPr/>
        </p:nvSpPr>
        <p:spPr>
          <a:xfrm>
            <a:off x="1626275" y="2694811"/>
            <a:ext cx="347449" cy="461596"/>
          </a:xfrm>
          <a:prstGeom prst="rect">
            <a:avLst/>
          </a:prstGeom>
          <a:noFill/>
        </p:spPr>
        <p:txBody>
          <a:bodyPr lIns="68580" tIns="34290" rIns="68580" bIns="34290" anchor="ctr">
            <a:normAutofit fontScale="97500"/>
          </a:bodyPr>
          <a:lstStyle>
            <a:lvl1pPr algn="ctr" rtl="0" eaLnBrk="0" fontAlgn="base" latinLnBrk="1" hangingPunct="0">
              <a:spcBef>
                <a:spcPct val="0"/>
              </a:spcBef>
              <a:spcAft>
                <a:spcPct val="0"/>
              </a:spcAft>
              <a:defRPr sz="3600" b="1" kern="1200">
                <a:solidFill>
                  <a:schemeClr val="tx1">
                    <a:lumMod val="75000"/>
                    <a:lumOff val="25000"/>
                  </a:schemeClr>
                </a:solidFill>
                <a:latin typeface="+mj-lt"/>
                <a:ea typeface="+mj-ea"/>
                <a:cs typeface="Arial" pitchFamily="34" charset="0"/>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a:lstStyle>
          <a:p>
            <a:r>
              <a:rPr lang="id-ID" altLang="ko-KR" sz="2000" dirty="0">
                <a:solidFill>
                  <a:schemeClr val="tx1"/>
                </a:solidFill>
                <a:latin typeface="Arial Black" panose="020B0A04020102020204" pitchFamily="34" charset="0"/>
              </a:rPr>
              <a:t>1</a:t>
            </a:r>
            <a:endParaRPr lang="ko-KR" altLang="en-US" sz="2000" dirty="0">
              <a:solidFill>
                <a:schemeClr val="tx2">
                  <a:lumMod val="75000"/>
                </a:schemeClr>
              </a:solidFill>
              <a:latin typeface="Arial Black" panose="020B0A04020102020204" pitchFamily="34" charset="0"/>
            </a:endParaRPr>
          </a:p>
        </p:txBody>
      </p:sp>
      <p:sp>
        <p:nvSpPr>
          <p:cNvPr id="19" name="Title 1"/>
          <p:cNvSpPr txBox="1">
            <a:spLocks/>
          </p:cNvSpPr>
          <p:nvPr/>
        </p:nvSpPr>
        <p:spPr>
          <a:xfrm>
            <a:off x="4398275" y="2694810"/>
            <a:ext cx="347449" cy="461596"/>
          </a:xfrm>
          <a:prstGeom prst="rect">
            <a:avLst/>
          </a:prstGeom>
          <a:noFill/>
        </p:spPr>
        <p:txBody>
          <a:bodyPr lIns="68580" tIns="34290" rIns="68580" bIns="34290" anchor="ctr">
            <a:normAutofit fontScale="97500"/>
          </a:bodyPr>
          <a:lstStyle>
            <a:lvl1pPr algn="ctr" rtl="0" eaLnBrk="0" fontAlgn="base" latinLnBrk="1" hangingPunct="0">
              <a:spcBef>
                <a:spcPct val="0"/>
              </a:spcBef>
              <a:spcAft>
                <a:spcPct val="0"/>
              </a:spcAft>
              <a:defRPr sz="3600" b="1" kern="1200">
                <a:solidFill>
                  <a:schemeClr val="tx1">
                    <a:lumMod val="75000"/>
                    <a:lumOff val="25000"/>
                  </a:schemeClr>
                </a:solidFill>
                <a:latin typeface="+mj-lt"/>
                <a:ea typeface="+mj-ea"/>
                <a:cs typeface="Arial" pitchFamily="34" charset="0"/>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a:lstStyle>
          <a:p>
            <a:r>
              <a:rPr lang="id-ID" altLang="ko-KR" sz="2000" dirty="0">
                <a:solidFill>
                  <a:schemeClr val="tx1"/>
                </a:solidFill>
                <a:latin typeface="Arial Black" panose="020B0A04020102020204" pitchFamily="34" charset="0"/>
              </a:rPr>
              <a:t>2</a:t>
            </a:r>
            <a:endParaRPr lang="ko-KR" altLang="en-US" sz="2000" dirty="0">
              <a:solidFill>
                <a:schemeClr val="tx2">
                  <a:lumMod val="75000"/>
                </a:schemeClr>
              </a:solidFill>
              <a:latin typeface="Arial Black" panose="020B0A04020102020204" pitchFamily="34" charset="0"/>
            </a:endParaRPr>
          </a:p>
        </p:txBody>
      </p:sp>
      <p:sp>
        <p:nvSpPr>
          <p:cNvPr id="20" name="Title 1"/>
          <p:cNvSpPr txBox="1">
            <a:spLocks/>
          </p:cNvSpPr>
          <p:nvPr/>
        </p:nvSpPr>
        <p:spPr>
          <a:xfrm>
            <a:off x="7170275" y="2694811"/>
            <a:ext cx="347449" cy="461596"/>
          </a:xfrm>
          <a:prstGeom prst="rect">
            <a:avLst/>
          </a:prstGeom>
          <a:noFill/>
        </p:spPr>
        <p:txBody>
          <a:bodyPr lIns="68580" tIns="34290" rIns="68580" bIns="34290" anchor="ctr">
            <a:normAutofit fontScale="97500"/>
          </a:bodyPr>
          <a:lstStyle>
            <a:lvl1pPr algn="ctr" rtl="0" eaLnBrk="0" fontAlgn="base" latinLnBrk="1" hangingPunct="0">
              <a:spcBef>
                <a:spcPct val="0"/>
              </a:spcBef>
              <a:spcAft>
                <a:spcPct val="0"/>
              </a:spcAft>
              <a:defRPr sz="3600" b="1" kern="1200">
                <a:solidFill>
                  <a:schemeClr val="tx1">
                    <a:lumMod val="75000"/>
                    <a:lumOff val="25000"/>
                  </a:schemeClr>
                </a:solidFill>
                <a:latin typeface="+mj-lt"/>
                <a:ea typeface="+mj-ea"/>
                <a:cs typeface="Arial" pitchFamily="34" charset="0"/>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a:lstStyle>
          <a:p>
            <a:r>
              <a:rPr lang="id-ID" altLang="ko-KR" sz="2000" dirty="0">
                <a:solidFill>
                  <a:schemeClr val="tx1"/>
                </a:solidFill>
                <a:latin typeface="Arial Black" panose="020B0A04020102020204" pitchFamily="34" charset="0"/>
              </a:rPr>
              <a:t>3</a:t>
            </a:r>
            <a:endParaRPr lang="ko-KR" altLang="en-US" sz="2000" dirty="0">
              <a:solidFill>
                <a:schemeClr val="tx2">
                  <a:lumMod val="75000"/>
                </a:schemeClr>
              </a:solidFill>
              <a:latin typeface="Arial Black" panose="020B0A04020102020204" pitchFamily="34" charset="0"/>
            </a:endParaRPr>
          </a:p>
        </p:txBody>
      </p:sp>
    </p:spTree>
    <p:extLst>
      <p:ext uri="{BB962C8B-B14F-4D97-AF65-F5344CB8AC3E}">
        <p14:creationId xmlns:p14="http://schemas.microsoft.com/office/powerpoint/2010/main" val="402604351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rot="10800000">
            <a:off x="5918" y="4362422"/>
            <a:ext cx="9144000" cy="7715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latinLnBrk="1" hangingPunct="1">
              <a:spcBef>
                <a:spcPts val="0"/>
              </a:spcBef>
              <a:spcAft>
                <a:spcPts val="0"/>
              </a:spcAft>
              <a:defRPr/>
            </a:pPr>
            <a:endParaRPr lang="en-ID"/>
          </a:p>
        </p:txBody>
      </p:sp>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23478"/>
            <a:ext cx="8496944" cy="481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3575220"/>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417" y="991727"/>
            <a:ext cx="3604487" cy="3168352"/>
          </a:xfrm>
        </p:spPr>
        <p:txBody>
          <a:bodyPr>
            <a:noAutofit/>
          </a:bodyPr>
          <a:lstStyle/>
          <a:p>
            <a:pPr marL="0" indent="0">
              <a:buNone/>
            </a:pPr>
            <a:r>
              <a:rPr lang="en-US" sz="1100" b="1" dirty="0">
                <a:solidFill>
                  <a:srgbClr val="0070C0"/>
                </a:solidFill>
                <a:latin typeface="Arial" pitchFamily="34" charset="0"/>
                <a:cs typeface="Arial" pitchFamily="34" charset="0"/>
              </a:rPr>
              <a:t>1.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Gawat</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Darurat</a:t>
            </a:r>
            <a:endParaRPr lang="en-US" sz="1100" b="1" dirty="0">
              <a:solidFill>
                <a:srgbClr val="0070C0"/>
              </a:solidFill>
              <a:latin typeface="Arial" pitchFamily="34" charset="0"/>
              <a:cs typeface="Arial" pitchFamily="34" charset="0"/>
            </a:endParaRPr>
          </a:p>
          <a:p>
            <a:pPr marL="0" indent="0">
              <a:buNone/>
            </a:pPr>
            <a:r>
              <a:rPr lang="en-US" sz="1100" b="1" dirty="0">
                <a:solidFill>
                  <a:srgbClr val="0070C0"/>
                </a:solidFill>
                <a:latin typeface="Arial" pitchFamily="34" charset="0"/>
                <a:cs typeface="Arial" pitchFamily="34" charset="0"/>
              </a:rPr>
              <a:t>2.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Rawat</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Jalan</a:t>
            </a:r>
            <a:endParaRPr lang="en-US" sz="1100" b="1" dirty="0">
              <a:solidFill>
                <a:srgbClr val="0070C0"/>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Anak</a:t>
            </a:r>
            <a:endParaRPr lang="en-US"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Obstetri</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dan</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Ginekologi</a:t>
            </a:r>
            <a:r>
              <a:rPr lang="en-US" sz="1100" dirty="0">
                <a:solidFill>
                  <a:schemeClr val="tx1"/>
                </a:solidFill>
                <a:latin typeface="Arial" pitchFamily="34" charset="0"/>
                <a:cs typeface="Arial" pitchFamily="34" charset="0"/>
              </a:rPr>
              <a:t> </a:t>
            </a: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Bedah</a:t>
            </a:r>
            <a:endParaRPr lang="en-US"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Penyakit</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Dalam</a:t>
            </a:r>
            <a:endParaRPr lang="id-ID"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Spesialis Jantung &amp; Pembuluh Darah</a:t>
            </a:r>
            <a:endParaRPr lang="en-US"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Mata</a:t>
            </a: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Syaraf</a:t>
            </a:r>
            <a:endParaRPr lang="en-US"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THT</a:t>
            </a: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Kulit</a:t>
            </a:r>
            <a:r>
              <a:rPr lang="en-US" sz="1100" dirty="0">
                <a:solidFill>
                  <a:schemeClr val="tx1"/>
                </a:solidFill>
                <a:latin typeface="Arial" pitchFamily="34" charset="0"/>
                <a:cs typeface="Arial" pitchFamily="34" charset="0"/>
              </a:rPr>
              <a:t> &amp; </a:t>
            </a:r>
            <a:r>
              <a:rPr lang="en-US" sz="1100" dirty="0" err="1">
                <a:solidFill>
                  <a:schemeClr val="tx1"/>
                </a:solidFill>
                <a:latin typeface="Arial" pitchFamily="34" charset="0"/>
                <a:cs typeface="Arial" pitchFamily="34" charset="0"/>
              </a:rPr>
              <a:t>Kelamin</a:t>
            </a:r>
            <a:endParaRPr lang="en-US" sz="1100" dirty="0">
              <a:solidFill>
                <a:schemeClr val="tx1"/>
              </a:solidFill>
              <a:latin typeface="Arial" pitchFamily="34" charset="0"/>
              <a:cs typeface="Arial" pitchFamily="34" charset="0"/>
            </a:endParaRPr>
          </a:p>
          <a:p>
            <a:pPr marL="808038" indent="-276225">
              <a:buFont typeface="+mj-lt"/>
              <a:buAutoNum type="alphaLcParenR"/>
            </a:pPr>
            <a:r>
              <a:rPr lang="id-ID" sz="1100" dirty="0">
                <a:solidFill>
                  <a:schemeClr val="tx1"/>
                </a:solidFill>
                <a:latin typeface="Arial" pitchFamily="34" charset="0"/>
                <a:cs typeface="Arial" pitchFamily="34" charset="0"/>
              </a:rPr>
              <a:t>Poli </a:t>
            </a:r>
            <a:r>
              <a:rPr lang="en-US" sz="1100" dirty="0" err="1">
                <a:solidFill>
                  <a:schemeClr val="tx1"/>
                </a:solidFill>
                <a:latin typeface="Arial" pitchFamily="34" charset="0"/>
                <a:cs typeface="Arial" pitchFamily="34" charset="0"/>
              </a:rPr>
              <a:t>Spesialis</a:t>
            </a:r>
            <a:r>
              <a:rPr lang="en-US" sz="1100" dirty="0">
                <a:solidFill>
                  <a:schemeClr val="tx1"/>
                </a:solidFill>
                <a:latin typeface="Arial" pitchFamily="34" charset="0"/>
                <a:cs typeface="Arial" pitchFamily="34" charset="0"/>
              </a:rPr>
              <a:t> </a:t>
            </a:r>
            <a:r>
              <a:rPr lang="en-US" sz="1100" dirty="0" err="1">
                <a:solidFill>
                  <a:schemeClr val="tx1"/>
                </a:solidFill>
                <a:latin typeface="Arial" pitchFamily="34" charset="0"/>
                <a:cs typeface="Arial" pitchFamily="34" charset="0"/>
              </a:rPr>
              <a:t>Paru</a:t>
            </a:r>
            <a:endParaRPr lang="en-US" sz="1100" dirty="0">
              <a:solidFill>
                <a:schemeClr val="tx1"/>
              </a:solidFill>
              <a:latin typeface="Arial" pitchFamily="34" charset="0"/>
              <a:cs typeface="Arial" pitchFamily="34" charset="0"/>
            </a:endParaRPr>
          </a:p>
        </p:txBody>
      </p:sp>
      <p:sp>
        <p:nvSpPr>
          <p:cNvPr id="4" name="Content Placeholder 2"/>
          <p:cNvSpPr txBox="1">
            <a:spLocks/>
          </p:cNvSpPr>
          <p:nvPr/>
        </p:nvSpPr>
        <p:spPr>
          <a:xfrm>
            <a:off x="6044298" y="1707654"/>
            <a:ext cx="2952328" cy="2165206"/>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531813" indent="0"/>
            <a:r>
              <a:rPr lang="id-ID" sz="1100" b="0" dirty="0">
                <a:latin typeface="Arial" pitchFamily="34" charset="0"/>
                <a:cs typeface="Arial" pitchFamily="34" charset="0"/>
              </a:rPr>
              <a:t>k)    Poli </a:t>
            </a:r>
            <a:r>
              <a:rPr lang="en-US" sz="1100" b="0" dirty="0" err="1">
                <a:latin typeface="Arial" pitchFamily="34" charset="0"/>
                <a:cs typeface="Arial" pitchFamily="34" charset="0"/>
              </a:rPr>
              <a:t>Rehabilitasi</a:t>
            </a:r>
            <a:r>
              <a:rPr lang="en-US" sz="1100" b="0" dirty="0">
                <a:latin typeface="Arial" pitchFamily="34" charset="0"/>
                <a:cs typeface="Arial" pitchFamily="34" charset="0"/>
              </a:rPr>
              <a:t> </a:t>
            </a:r>
            <a:r>
              <a:rPr lang="en-US" sz="1100" b="0" dirty="0" err="1">
                <a:latin typeface="Arial" pitchFamily="34" charset="0"/>
                <a:cs typeface="Arial" pitchFamily="34" charset="0"/>
              </a:rPr>
              <a:t>Medik</a:t>
            </a:r>
            <a:endParaRPr lang="id-ID" sz="1100" b="0" dirty="0">
              <a:latin typeface="Arial" pitchFamily="34" charset="0"/>
              <a:cs typeface="Arial" pitchFamily="34" charset="0"/>
            </a:endParaRPr>
          </a:p>
          <a:p>
            <a:pPr marL="531813" indent="0"/>
            <a:r>
              <a:rPr lang="id-ID" sz="1100" b="0" dirty="0">
                <a:latin typeface="Arial" pitchFamily="34" charset="0"/>
                <a:cs typeface="Arial" pitchFamily="34" charset="0"/>
              </a:rPr>
              <a:t>l)     Poli </a:t>
            </a:r>
            <a:r>
              <a:rPr lang="en-US" sz="1100" b="0" dirty="0">
                <a:latin typeface="Arial" pitchFamily="34" charset="0"/>
                <a:cs typeface="Arial" pitchFamily="34" charset="0"/>
              </a:rPr>
              <a:t>Gigi </a:t>
            </a:r>
            <a:r>
              <a:rPr lang="en-US" sz="1100" b="0" dirty="0" err="1">
                <a:latin typeface="Arial" pitchFamily="34" charset="0"/>
                <a:cs typeface="Arial" pitchFamily="34" charset="0"/>
              </a:rPr>
              <a:t>dan</a:t>
            </a:r>
            <a:r>
              <a:rPr lang="en-US" sz="1100" b="0" dirty="0">
                <a:latin typeface="Arial" pitchFamily="34" charset="0"/>
                <a:cs typeface="Arial" pitchFamily="34" charset="0"/>
              </a:rPr>
              <a:t> </a:t>
            </a:r>
            <a:r>
              <a:rPr lang="en-US" sz="1100" b="0" dirty="0" err="1">
                <a:latin typeface="Arial" pitchFamily="34" charset="0"/>
                <a:cs typeface="Arial" pitchFamily="34" charset="0"/>
              </a:rPr>
              <a:t>Mulut</a:t>
            </a:r>
            <a:endParaRPr lang="en-US" sz="1100" b="0" dirty="0">
              <a:latin typeface="Arial" pitchFamily="34" charset="0"/>
              <a:cs typeface="Arial" pitchFamily="34" charset="0"/>
            </a:endParaRPr>
          </a:p>
          <a:p>
            <a:pPr marL="531813" indent="0"/>
            <a:r>
              <a:rPr lang="id-ID" sz="1100" b="0" dirty="0">
                <a:latin typeface="Arial" pitchFamily="34" charset="0"/>
                <a:cs typeface="Arial" pitchFamily="34" charset="0"/>
              </a:rPr>
              <a:t>m)   </a:t>
            </a:r>
            <a:r>
              <a:rPr lang="en-US" sz="1100" b="0" dirty="0" err="1">
                <a:latin typeface="Arial" pitchFamily="34" charset="0"/>
                <a:cs typeface="Arial" pitchFamily="34" charset="0"/>
              </a:rPr>
              <a:t>Klinik</a:t>
            </a:r>
            <a:r>
              <a:rPr lang="en-US" sz="1100" b="0" dirty="0">
                <a:latin typeface="Arial" pitchFamily="34" charset="0"/>
                <a:cs typeface="Arial" pitchFamily="34" charset="0"/>
              </a:rPr>
              <a:t> </a:t>
            </a:r>
            <a:r>
              <a:rPr lang="en-US" sz="1100" b="0" dirty="0" err="1">
                <a:latin typeface="Arial" pitchFamily="34" charset="0"/>
                <a:cs typeface="Arial" pitchFamily="34" charset="0"/>
              </a:rPr>
              <a:t>Terapi</a:t>
            </a:r>
            <a:r>
              <a:rPr lang="en-US" sz="1100" b="0" dirty="0">
                <a:latin typeface="Arial" pitchFamily="34" charset="0"/>
                <a:cs typeface="Arial" pitchFamily="34" charset="0"/>
              </a:rPr>
              <a:t> </a:t>
            </a:r>
            <a:r>
              <a:rPr lang="en-US" sz="1100" b="0" dirty="0" err="1">
                <a:latin typeface="Arial" pitchFamily="34" charset="0"/>
                <a:cs typeface="Arial" pitchFamily="34" charset="0"/>
              </a:rPr>
              <a:t>Rumatan</a:t>
            </a:r>
            <a:r>
              <a:rPr lang="id-ID" sz="1100" b="0" dirty="0">
                <a:latin typeface="Arial" pitchFamily="34" charset="0"/>
                <a:cs typeface="Arial" pitchFamily="34" charset="0"/>
              </a:rPr>
              <a:t> </a:t>
            </a:r>
            <a:r>
              <a:rPr lang="en-US" sz="1100" b="0" dirty="0" err="1">
                <a:latin typeface="Arial" pitchFamily="34" charset="0"/>
                <a:cs typeface="Arial" pitchFamily="34" charset="0"/>
              </a:rPr>
              <a:t>Metadon</a:t>
            </a:r>
            <a:r>
              <a:rPr lang="en-US" sz="1100" b="0" dirty="0">
                <a:latin typeface="Arial" pitchFamily="34" charset="0"/>
                <a:cs typeface="Arial" pitchFamily="34" charset="0"/>
              </a:rPr>
              <a:t> </a:t>
            </a:r>
          </a:p>
          <a:p>
            <a:pPr marL="531813" indent="0"/>
            <a:r>
              <a:rPr lang="id-ID" sz="1100" b="0" dirty="0">
                <a:latin typeface="Arial" pitchFamily="34" charset="0"/>
                <a:cs typeface="Arial" pitchFamily="34" charset="0"/>
              </a:rPr>
              <a:t>n)    </a:t>
            </a:r>
            <a:r>
              <a:rPr lang="en-US" sz="1100" b="0" dirty="0" err="1">
                <a:latin typeface="Arial" pitchFamily="34" charset="0"/>
                <a:cs typeface="Arial" pitchFamily="34" charset="0"/>
              </a:rPr>
              <a:t>Klinik</a:t>
            </a:r>
            <a:r>
              <a:rPr lang="en-US" sz="1100" b="0" dirty="0">
                <a:latin typeface="Arial" pitchFamily="34" charset="0"/>
                <a:cs typeface="Arial" pitchFamily="34" charset="0"/>
              </a:rPr>
              <a:t> VCT</a:t>
            </a:r>
          </a:p>
          <a:p>
            <a:pPr marL="760413" indent="-228600">
              <a:buAutoNum type="alphaLcParenR" startAt="15"/>
            </a:pPr>
            <a:r>
              <a:rPr lang="id-ID" sz="1100" b="0" dirty="0">
                <a:latin typeface="Arial" pitchFamily="34" charset="0"/>
                <a:cs typeface="Arial" pitchFamily="34" charset="0"/>
              </a:rPr>
              <a:t> </a:t>
            </a:r>
            <a:r>
              <a:rPr lang="en-US" sz="1100" b="0" dirty="0" err="1">
                <a:latin typeface="Arial" pitchFamily="34" charset="0"/>
                <a:cs typeface="Arial" pitchFamily="34" charset="0"/>
              </a:rPr>
              <a:t>Klinik</a:t>
            </a:r>
            <a:r>
              <a:rPr lang="en-US" sz="1100" b="0" dirty="0">
                <a:latin typeface="Arial" pitchFamily="34" charset="0"/>
                <a:cs typeface="Arial" pitchFamily="34" charset="0"/>
              </a:rPr>
              <a:t> </a:t>
            </a:r>
            <a:r>
              <a:rPr lang="en-US" sz="1100" b="0" dirty="0" err="1">
                <a:latin typeface="Arial" pitchFamily="34" charset="0"/>
                <a:cs typeface="Arial" pitchFamily="34" charset="0"/>
              </a:rPr>
              <a:t>Geriatri</a:t>
            </a:r>
            <a:endParaRPr lang="id-ID" sz="1100" b="0" dirty="0">
              <a:latin typeface="Arial" pitchFamily="34" charset="0"/>
              <a:cs typeface="Arial" pitchFamily="34" charset="0"/>
            </a:endParaRPr>
          </a:p>
          <a:p>
            <a:pPr marL="760413" indent="-228600">
              <a:buAutoNum type="alphaLcParenR" startAt="15"/>
            </a:pPr>
            <a:r>
              <a:rPr lang="id-ID" sz="1100" b="0" dirty="0">
                <a:latin typeface="Arial" pitchFamily="34" charset="0"/>
                <a:cs typeface="Arial" pitchFamily="34" charset="0"/>
              </a:rPr>
              <a:t> Pelayanan Psikolog</a:t>
            </a:r>
          </a:p>
          <a:p>
            <a:pPr marL="760413" indent="-228600">
              <a:buFont typeface="Arial" pitchFamily="34" charset="0"/>
              <a:buAutoNum type="alphaLcParenR" startAt="15"/>
            </a:pPr>
            <a:r>
              <a:rPr lang="id-ID" sz="1100" b="0" dirty="0">
                <a:latin typeface="Arial" pitchFamily="34" charset="0"/>
                <a:cs typeface="Arial" pitchFamily="34" charset="0"/>
              </a:rPr>
              <a:t>Pelayanan </a:t>
            </a:r>
            <a:r>
              <a:rPr lang="en-US" sz="1100" b="0" dirty="0" err="1">
                <a:latin typeface="Arial" pitchFamily="34" charset="0"/>
                <a:cs typeface="Arial" pitchFamily="34" charset="0"/>
              </a:rPr>
              <a:t>Konsultasi</a:t>
            </a:r>
            <a:r>
              <a:rPr lang="en-US" sz="1100" b="0" dirty="0">
                <a:latin typeface="Arial" pitchFamily="34" charset="0"/>
                <a:cs typeface="Arial" pitchFamily="34" charset="0"/>
              </a:rPr>
              <a:t> </a:t>
            </a:r>
            <a:r>
              <a:rPr lang="en-US" sz="1100" b="0" dirty="0" err="1">
                <a:latin typeface="Arial" pitchFamily="34" charset="0"/>
                <a:cs typeface="Arial" pitchFamily="34" charset="0"/>
              </a:rPr>
              <a:t>Gizi</a:t>
            </a:r>
            <a:endParaRPr lang="id-ID" sz="1100" b="0" dirty="0">
              <a:latin typeface="Arial" pitchFamily="34" charset="0"/>
              <a:cs typeface="Arial" pitchFamily="34" charset="0"/>
            </a:endParaRPr>
          </a:p>
          <a:p>
            <a:pPr marL="760413" indent="-228600">
              <a:buAutoNum type="alphaLcParenR" startAt="15"/>
            </a:pPr>
            <a:r>
              <a:rPr lang="id-ID" sz="1100" b="0" dirty="0">
                <a:latin typeface="Arial" pitchFamily="34" charset="0"/>
                <a:cs typeface="Arial" pitchFamily="34" charset="0"/>
              </a:rPr>
              <a:t> Klinik MCU</a:t>
            </a:r>
            <a:endParaRPr lang="en-US" sz="1100" b="0" dirty="0">
              <a:latin typeface="Arial" pitchFamily="34" charset="0"/>
              <a:cs typeface="Arial" pitchFamily="34"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181" r="-1"/>
          <a:stretch/>
        </p:blipFill>
        <p:spPr>
          <a:xfrm>
            <a:off x="8010488" y="3507854"/>
            <a:ext cx="986138" cy="1531210"/>
          </a:xfrm>
          <a:prstGeom prst="rect">
            <a:avLst/>
          </a:prstGeom>
        </p:spPr>
      </p:pic>
      <p:sp>
        <p:nvSpPr>
          <p:cNvPr id="6" name="Content Placeholder 2"/>
          <p:cNvSpPr txBox="1">
            <a:spLocks/>
          </p:cNvSpPr>
          <p:nvPr/>
        </p:nvSpPr>
        <p:spPr>
          <a:xfrm>
            <a:off x="3707904" y="123478"/>
            <a:ext cx="3744416" cy="2406787"/>
          </a:xfrm>
          <a:prstGeom prst="rect">
            <a:avLst/>
          </a:prstGeom>
        </p:spPr>
        <p:txBody>
          <a:bodyPr>
            <a:noAutofit/>
          </a:bodyPr>
          <a:lstStyle>
            <a:lvl1pPr marL="342900" indent="-342900" algn="l" rtl="0" eaLnBrk="0" fontAlgn="base" latinLnBrk="1" hangingPunct="0">
              <a:spcBef>
                <a:spcPct val="20000"/>
              </a:spcBef>
              <a:spcAft>
                <a:spcPct val="0"/>
              </a:spcAft>
              <a:buFont typeface="Arial" panose="020B0604020202020204" pitchFamily="34" charset="0"/>
              <a:buChar char="•"/>
              <a:defRPr sz="3200" kern="1200">
                <a:solidFill>
                  <a:schemeClr val="tx1"/>
                </a:solidFill>
                <a:latin typeface="+mn-lt"/>
                <a:ea typeface="+mn-ea"/>
                <a:cs typeface="Arial Unicode MS" pitchFamily="34" charset="-128"/>
              </a:defRPr>
            </a:lvl1pPr>
            <a:lvl2pPr marL="742950" indent="-285750" algn="l" rtl="0" eaLnBrk="0" fontAlgn="base" latinLnBrk="1" hangingPunct="0">
              <a:spcBef>
                <a:spcPct val="20000"/>
              </a:spcBef>
              <a:spcAft>
                <a:spcPct val="0"/>
              </a:spcAft>
              <a:buFont typeface="Arial" panose="020B0604020202020204" pitchFamily="34" charset="0"/>
              <a:buChar char="–"/>
              <a:defRPr sz="2800" kern="1200">
                <a:solidFill>
                  <a:schemeClr val="tx1"/>
                </a:solidFill>
                <a:latin typeface="+mn-lt"/>
                <a:ea typeface="+mn-ea"/>
                <a:cs typeface="Arial Unicode MS" pitchFamily="34" charset="-128"/>
              </a:defRPr>
            </a:lvl2pPr>
            <a:lvl3pPr marL="1143000" indent="-228600" algn="l" rtl="0" eaLnBrk="0" fontAlgn="base" latinLnBrk="1" hangingPunct="0">
              <a:spcBef>
                <a:spcPct val="20000"/>
              </a:spcBef>
              <a:spcAft>
                <a:spcPct val="0"/>
              </a:spcAft>
              <a:buFont typeface="Arial" panose="020B0604020202020204" pitchFamily="34" charset="0"/>
              <a:buChar char="•"/>
              <a:defRPr sz="2400" kern="1200">
                <a:solidFill>
                  <a:schemeClr val="tx1"/>
                </a:solidFill>
                <a:latin typeface="+mn-lt"/>
                <a:ea typeface="+mn-ea"/>
                <a:cs typeface="Arial Unicode MS" pitchFamily="34" charset="-128"/>
              </a:defRPr>
            </a:lvl3pPr>
            <a:lvl4pPr marL="16002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4pPr>
            <a:lvl5pPr marL="2057400" indent="-228600" algn="l" rtl="0" eaLnBrk="0" fontAlgn="base" latinLnBrk="1" hangingPunct="0">
              <a:spcBef>
                <a:spcPct val="20000"/>
              </a:spcBef>
              <a:spcAft>
                <a:spcPct val="0"/>
              </a:spcAft>
              <a:buFont typeface="Arial" panose="020B0604020202020204" pitchFamily="34" charset="0"/>
              <a:buChar char="»"/>
              <a:defRPr sz="2000" kern="1200">
                <a:solidFill>
                  <a:schemeClr val="tx1"/>
                </a:solidFill>
                <a:latin typeface="+mn-lt"/>
                <a:ea typeface="+mn-ea"/>
                <a:cs typeface="Arial Unicode MS" pitchFamily="34" charset="-128"/>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Arial" panose="020B0604020202020204" pitchFamily="34" charset="0"/>
              <a:buNone/>
            </a:pPr>
            <a:r>
              <a:rPr lang="en-US" sz="1100" b="1" dirty="0">
                <a:solidFill>
                  <a:srgbClr val="0070C0"/>
                </a:solidFill>
                <a:latin typeface="Arial" pitchFamily="34" charset="0"/>
                <a:cs typeface="Arial" pitchFamily="34" charset="0"/>
              </a:rPr>
              <a:t>3.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Rawat </a:t>
            </a:r>
            <a:r>
              <a:rPr lang="en-US" sz="1100" b="1" dirty="0" err="1">
                <a:solidFill>
                  <a:srgbClr val="0070C0"/>
                </a:solidFill>
                <a:latin typeface="Arial" pitchFamily="34" charset="0"/>
                <a:cs typeface="Arial" pitchFamily="34" charset="0"/>
              </a:rPr>
              <a:t>Inap</a:t>
            </a:r>
            <a:endParaRPr lang="en-US" sz="1100" b="1" dirty="0">
              <a:solidFill>
                <a:srgbClr val="0070C0"/>
              </a:solidFill>
              <a:latin typeface="Arial" pitchFamily="34" charset="0"/>
              <a:cs typeface="Arial" pitchFamily="34" charset="0"/>
            </a:endParaRPr>
          </a:p>
          <a:p>
            <a:pPr marL="514350" indent="-514350">
              <a:buFont typeface="Arial" panose="020B0604020202020204" pitchFamily="34" charset="0"/>
              <a:buNone/>
            </a:pPr>
            <a:r>
              <a:rPr lang="en-US" sz="1100" b="1" dirty="0">
                <a:solidFill>
                  <a:srgbClr val="0070C0"/>
                </a:solidFill>
                <a:latin typeface="Arial" pitchFamily="34" charset="0"/>
                <a:cs typeface="Arial" pitchFamily="34" charset="0"/>
              </a:rPr>
              <a:t>4.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Intensive C</a:t>
            </a:r>
            <a:r>
              <a:rPr lang="id-ID" sz="1100" b="1" dirty="0">
                <a:solidFill>
                  <a:srgbClr val="0070C0"/>
                </a:solidFill>
                <a:latin typeface="Arial" pitchFamily="34" charset="0"/>
                <a:cs typeface="Arial" pitchFamily="34" charset="0"/>
              </a:rPr>
              <a:t>are :</a:t>
            </a:r>
          </a:p>
          <a:p>
            <a:pPr marL="538163" indent="-268288">
              <a:buFont typeface="+mj-lt"/>
              <a:buAutoNum type="alphaLcParenR"/>
            </a:pPr>
            <a:r>
              <a:rPr lang="id-ID" sz="1100" dirty="0">
                <a:latin typeface="Arial" pitchFamily="34" charset="0"/>
                <a:cs typeface="Arial" pitchFamily="34" charset="0"/>
              </a:rPr>
              <a:t>ICU</a:t>
            </a:r>
          </a:p>
          <a:p>
            <a:pPr marL="538163" indent="-268288">
              <a:buFont typeface="+mj-lt"/>
              <a:buAutoNum type="alphaLcParenR"/>
            </a:pPr>
            <a:r>
              <a:rPr lang="id-ID" sz="1100" dirty="0">
                <a:latin typeface="Arial" pitchFamily="34" charset="0"/>
                <a:cs typeface="Arial" pitchFamily="34" charset="0"/>
              </a:rPr>
              <a:t>HCU</a:t>
            </a:r>
          </a:p>
          <a:p>
            <a:pPr marL="538163" indent="-268288">
              <a:buFont typeface="+mj-lt"/>
              <a:buAutoNum type="alphaLcParenR"/>
            </a:pPr>
            <a:r>
              <a:rPr lang="id-ID" sz="1100" dirty="0">
                <a:latin typeface="Arial" pitchFamily="34" charset="0"/>
                <a:cs typeface="Arial" pitchFamily="34" charset="0"/>
              </a:rPr>
              <a:t>NICU</a:t>
            </a:r>
          </a:p>
          <a:p>
            <a:pPr marL="538163" indent="-268288">
              <a:buFont typeface="+mj-lt"/>
              <a:buAutoNum type="alphaLcParenR"/>
            </a:pPr>
            <a:r>
              <a:rPr lang="id-ID" sz="1100" dirty="0">
                <a:latin typeface="Arial" pitchFamily="34" charset="0"/>
                <a:cs typeface="Arial" pitchFamily="34" charset="0"/>
              </a:rPr>
              <a:t>PERINATOLOGI</a:t>
            </a:r>
            <a:endParaRPr lang="en-US" sz="1100" dirty="0">
              <a:latin typeface="Arial" pitchFamily="34" charset="0"/>
              <a:cs typeface="Arial" pitchFamily="34" charset="0"/>
            </a:endParaRPr>
          </a:p>
          <a:p>
            <a:pPr marL="0" indent="0">
              <a:buFont typeface="Arial" panose="020B0604020202020204" pitchFamily="34" charset="0"/>
              <a:buNone/>
            </a:pPr>
            <a:r>
              <a:rPr lang="en-US" sz="1100" b="1" dirty="0">
                <a:solidFill>
                  <a:srgbClr val="0070C0"/>
                </a:solidFill>
                <a:latin typeface="Arial" pitchFamily="34" charset="0"/>
                <a:cs typeface="Arial" pitchFamily="34" charset="0"/>
              </a:rPr>
              <a:t>6.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Bedah</a:t>
            </a:r>
            <a:r>
              <a:rPr lang="en-US" sz="1100" b="1" dirty="0">
                <a:solidFill>
                  <a:srgbClr val="0070C0"/>
                </a:solidFill>
                <a:latin typeface="Arial" pitchFamily="34" charset="0"/>
                <a:cs typeface="Arial" pitchFamily="34" charset="0"/>
              </a:rPr>
              <a:t> Sentral</a:t>
            </a:r>
            <a:r>
              <a:rPr lang="id-ID" sz="1100" b="1" dirty="0">
                <a:solidFill>
                  <a:srgbClr val="0070C0"/>
                </a:solidFill>
                <a:latin typeface="Arial" pitchFamily="34" charset="0"/>
                <a:cs typeface="Arial" pitchFamily="34" charset="0"/>
              </a:rPr>
              <a:t>/ OK</a:t>
            </a:r>
            <a:endParaRPr lang="en-US" sz="1100" b="1" dirty="0">
              <a:solidFill>
                <a:srgbClr val="0070C0"/>
              </a:solidFill>
              <a:latin typeface="Arial" pitchFamily="34" charset="0"/>
              <a:cs typeface="Arial" pitchFamily="34" charset="0"/>
            </a:endParaRPr>
          </a:p>
          <a:p>
            <a:pPr marL="514350" indent="-514350">
              <a:buFont typeface="Arial" panose="020B0604020202020204" pitchFamily="34" charset="0"/>
              <a:buNone/>
            </a:pPr>
            <a:r>
              <a:rPr lang="en-US" sz="1100" b="1" dirty="0">
                <a:solidFill>
                  <a:srgbClr val="0070C0"/>
                </a:solidFill>
                <a:latin typeface="Arial" pitchFamily="34" charset="0"/>
                <a:cs typeface="Arial" pitchFamily="34" charset="0"/>
              </a:rPr>
              <a:t>7.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Pemulasaran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Jenazah</a:t>
            </a:r>
            <a:endParaRPr lang="en-US" sz="1100" b="1" dirty="0">
              <a:solidFill>
                <a:srgbClr val="0070C0"/>
              </a:solidFill>
              <a:latin typeface="Arial" pitchFamily="34" charset="0"/>
              <a:cs typeface="Arial" pitchFamily="34" charset="0"/>
            </a:endParaRPr>
          </a:p>
          <a:p>
            <a:pPr marL="514350" indent="-514350">
              <a:buFont typeface="Arial" panose="020B0604020202020204" pitchFamily="34" charset="0"/>
              <a:buNone/>
            </a:pPr>
            <a:r>
              <a:rPr lang="en-US" sz="1100" b="1" dirty="0">
                <a:solidFill>
                  <a:srgbClr val="0070C0"/>
                </a:solidFill>
                <a:latin typeface="Arial" pitchFamily="34" charset="0"/>
                <a:cs typeface="Arial" pitchFamily="34" charset="0"/>
              </a:rPr>
              <a:t>8.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Ambulance</a:t>
            </a:r>
          </a:p>
          <a:p>
            <a:pPr marL="514350" indent="-514350">
              <a:buFont typeface="Arial" panose="020B0604020202020204" pitchFamily="34" charset="0"/>
              <a:buNone/>
            </a:pPr>
            <a:r>
              <a:rPr lang="en-US" sz="1100" b="1" dirty="0">
                <a:solidFill>
                  <a:srgbClr val="0070C0"/>
                </a:solidFill>
                <a:latin typeface="Arial" pitchFamily="34" charset="0"/>
                <a:cs typeface="Arial" pitchFamily="34" charset="0"/>
              </a:rPr>
              <a:t>9. </a:t>
            </a:r>
            <a:r>
              <a:rPr lang="en-US" sz="1100" b="1" dirty="0" err="1">
                <a:solidFill>
                  <a:srgbClr val="0070C0"/>
                </a:solidFill>
                <a:latin typeface="Arial" pitchFamily="34" charset="0"/>
                <a:cs typeface="Arial" pitchFamily="34" charset="0"/>
              </a:rPr>
              <a:t>Pelayanan</a:t>
            </a:r>
            <a:r>
              <a:rPr lang="en-US" sz="1100" b="1" dirty="0">
                <a:solidFill>
                  <a:srgbClr val="0070C0"/>
                </a:solidFill>
                <a:latin typeface="Arial" pitchFamily="34" charset="0"/>
                <a:cs typeface="Arial" pitchFamily="34" charset="0"/>
              </a:rPr>
              <a:t> </a:t>
            </a:r>
            <a:r>
              <a:rPr lang="en-US" sz="1100" b="1" dirty="0" err="1">
                <a:solidFill>
                  <a:srgbClr val="0070C0"/>
                </a:solidFill>
                <a:latin typeface="Arial" pitchFamily="34" charset="0"/>
                <a:cs typeface="Arial" pitchFamily="34" charset="0"/>
              </a:rPr>
              <a:t>Penunjang</a:t>
            </a:r>
            <a:endParaRPr lang="en-US" sz="1100" b="1" dirty="0">
              <a:solidFill>
                <a:srgbClr val="0070C0"/>
              </a:solidFill>
              <a:latin typeface="Arial" pitchFamily="34" charset="0"/>
              <a:cs typeface="Arial" pitchFamily="34" charset="0"/>
            </a:endParaRPr>
          </a:p>
          <a:p>
            <a:pPr marL="538163" indent="-268288">
              <a:buFont typeface="+mj-lt"/>
              <a:buAutoNum type="alphaLcParenR"/>
            </a:pPr>
            <a:r>
              <a:rPr lang="en-US" sz="1100" dirty="0" err="1">
                <a:latin typeface="Arial" pitchFamily="34" charset="0"/>
                <a:cs typeface="Arial" pitchFamily="34" charset="0"/>
              </a:rPr>
              <a:t>Pelayanan</a:t>
            </a:r>
            <a:r>
              <a:rPr lang="en-US" sz="1100" dirty="0">
                <a:latin typeface="Arial" pitchFamily="34" charset="0"/>
                <a:cs typeface="Arial" pitchFamily="34" charset="0"/>
              </a:rPr>
              <a:t> </a:t>
            </a:r>
            <a:r>
              <a:rPr lang="en-US" sz="1100" dirty="0" err="1">
                <a:latin typeface="Arial" pitchFamily="34" charset="0"/>
                <a:cs typeface="Arial" pitchFamily="34" charset="0"/>
              </a:rPr>
              <a:t>Radiologi</a:t>
            </a:r>
            <a:endParaRPr lang="en-US" sz="1100" dirty="0">
              <a:latin typeface="Arial" pitchFamily="34" charset="0"/>
              <a:cs typeface="Arial" pitchFamily="34" charset="0"/>
            </a:endParaRPr>
          </a:p>
          <a:p>
            <a:pPr marL="538163" indent="-268288">
              <a:buFont typeface="+mj-lt"/>
              <a:buAutoNum type="alphaLcParenR"/>
            </a:pPr>
            <a:r>
              <a:rPr lang="en-US" sz="1100" dirty="0" err="1">
                <a:latin typeface="Arial" pitchFamily="34" charset="0"/>
                <a:cs typeface="Arial" pitchFamily="34" charset="0"/>
              </a:rPr>
              <a:t>Pelayanan</a:t>
            </a:r>
            <a:r>
              <a:rPr lang="en-US" sz="1100" dirty="0">
                <a:latin typeface="Arial" pitchFamily="34" charset="0"/>
                <a:cs typeface="Arial" pitchFamily="34" charset="0"/>
              </a:rPr>
              <a:t> </a:t>
            </a:r>
            <a:r>
              <a:rPr lang="en-US" sz="1100" dirty="0" err="1">
                <a:latin typeface="Arial" pitchFamily="34" charset="0"/>
                <a:cs typeface="Arial" pitchFamily="34" charset="0"/>
              </a:rPr>
              <a:t>Laboratorium</a:t>
            </a:r>
            <a:endParaRPr lang="en-US" sz="1100" dirty="0">
              <a:latin typeface="Arial" pitchFamily="34" charset="0"/>
              <a:cs typeface="Arial" pitchFamily="34" charset="0"/>
            </a:endParaRPr>
          </a:p>
        </p:txBody>
      </p:sp>
      <p:sp>
        <p:nvSpPr>
          <p:cNvPr id="7" name="Content Placeholder 2"/>
          <p:cNvSpPr txBox="1">
            <a:spLocks/>
          </p:cNvSpPr>
          <p:nvPr/>
        </p:nvSpPr>
        <p:spPr>
          <a:xfrm>
            <a:off x="3718683" y="2575903"/>
            <a:ext cx="3791000" cy="2304256"/>
          </a:xfrm>
          <a:prstGeom prst="rect">
            <a:avLst/>
          </a:prstGeom>
        </p:spPr>
        <p:txBody>
          <a:bodyPr vert="horz" lIns="91440" tIns="45720" rIns="91440" bIns="45720" rtlCol="0">
            <a:noAutofit/>
          </a:bodyPr>
          <a:lst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pPr marL="284163" indent="0"/>
            <a:r>
              <a:rPr lang="id-ID" sz="1100" b="0" dirty="0">
                <a:latin typeface="Arial" pitchFamily="34" charset="0"/>
                <a:cs typeface="Arial" pitchFamily="34" charset="0"/>
              </a:rPr>
              <a:t>c)    Pelayanan Bank Darah</a:t>
            </a:r>
            <a:endParaRPr lang="en-US" sz="1100" b="0" dirty="0">
              <a:latin typeface="Arial" pitchFamily="34" charset="0"/>
              <a:cs typeface="Arial" pitchFamily="34" charset="0"/>
            </a:endParaRPr>
          </a:p>
          <a:p>
            <a:pPr marL="284163" indent="0"/>
            <a:r>
              <a:rPr lang="id-ID" sz="1100" b="0" dirty="0">
                <a:latin typeface="Arial" pitchFamily="34" charset="0"/>
                <a:cs typeface="Arial" pitchFamily="34" charset="0"/>
              </a:rPr>
              <a:t>d)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a:t>
            </a:r>
            <a:r>
              <a:rPr lang="en-US" sz="1100" b="0" dirty="0" err="1">
                <a:latin typeface="Arial" pitchFamily="34" charset="0"/>
                <a:cs typeface="Arial" pitchFamily="34" charset="0"/>
              </a:rPr>
              <a:t>Farmasi</a:t>
            </a:r>
            <a:endParaRPr lang="en-US" sz="1100" b="0" dirty="0">
              <a:latin typeface="Arial" pitchFamily="34" charset="0"/>
              <a:cs typeface="Arial" pitchFamily="34" charset="0"/>
            </a:endParaRPr>
          </a:p>
          <a:p>
            <a:pPr marL="284163" indent="0"/>
            <a:r>
              <a:rPr lang="id-ID" sz="1100" b="0" dirty="0">
                <a:latin typeface="Arial" pitchFamily="34" charset="0"/>
                <a:cs typeface="Arial" pitchFamily="34" charset="0"/>
              </a:rPr>
              <a:t>e)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CSSD</a:t>
            </a:r>
          </a:p>
          <a:p>
            <a:pPr marL="284163" indent="0"/>
            <a:r>
              <a:rPr lang="id-ID" sz="1100" b="0" dirty="0">
                <a:latin typeface="Arial" pitchFamily="34" charset="0"/>
                <a:cs typeface="Arial" pitchFamily="34" charset="0"/>
              </a:rPr>
              <a:t>f)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Laundry</a:t>
            </a:r>
          </a:p>
          <a:p>
            <a:pPr marL="284163" indent="0"/>
            <a:r>
              <a:rPr lang="id-ID" sz="1100" b="0" dirty="0">
                <a:latin typeface="Arial" pitchFamily="34" charset="0"/>
                <a:cs typeface="Arial" pitchFamily="34" charset="0"/>
              </a:rPr>
              <a:t>g)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a:t>
            </a:r>
            <a:r>
              <a:rPr lang="en-US" sz="1100" b="0" dirty="0" err="1">
                <a:latin typeface="Arial" pitchFamily="34" charset="0"/>
                <a:cs typeface="Arial" pitchFamily="34" charset="0"/>
              </a:rPr>
              <a:t>Rekam</a:t>
            </a:r>
            <a:r>
              <a:rPr lang="en-US" sz="1100" b="0" dirty="0">
                <a:latin typeface="Arial" pitchFamily="34" charset="0"/>
                <a:cs typeface="Arial" pitchFamily="34" charset="0"/>
              </a:rPr>
              <a:t> </a:t>
            </a:r>
            <a:r>
              <a:rPr lang="en-US" sz="1100" b="0" dirty="0" err="1">
                <a:latin typeface="Arial" pitchFamily="34" charset="0"/>
                <a:cs typeface="Arial" pitchFamily="34" charset="0"/>
              </a:rPr>
              <a:t>Medis</a:t>
            </a:r>
            <a:endParaRPr lang="en-US" sz="1100" b="0" dirty="0">
              <a:latin typeface="Arial" pitchFamily="34" charset="0"/>
              <a:cs typeface="Arial" pitchFamily="34" charset="0"/>
            </a:endParaRPr>
          </a:p>
          <a:p>
            <a:pPr marL="284163" indent="0"/>
            <a:r>
              <a:rPr lang="id-ID" sz="1100" b="0" dirty="0">
                <a:latin typeface="Arial" pitchFamily="34" charset="0"/>
                <a:cs typeface="Arial" pitchFamily="34" charset="0"/>
              </a:rPr>
              <a:t>h)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a:t>
            </a:r>
            <a:r>
              <a:rPr lang="en-US" sz="1100" b="0" dirty="0" err="1">
                <a:latin typeface="Arial" pitchFamily="34" charset="0"/>
                <a:cs typeface="Arial" pitchFamily="34" charset="0"/>
              </a:rPr>
              <a:t>Pengelolaan</a:t>
            </a:r>
            <a:r>
              <a:rPr lang="en-US" sz="1100" b="0" dirty="0">
                <a:latin typeface="Arial" pitchFamily="34" charset="0"/>
                <a:cs typeface="Arial" pitchFamily="34" charset="0"/>
              </a:rPr>
              <a:t> Air </a:t>
            </a:r>
            <a:r>
              <a:rPr lang="en-US" sz="1100" b="0" dirty="0" err="1">
                <a:latin typeface="Arial" pitchFamily="34" charset="0"/>
                <a:cs typeface="Arial" pitchFamily="34" charset="0"/>
              </a:rPr>
              <a:t>Limbah</a:t>
            </a:r>
            <a:r>
              <a:rPr lang="id-ID" sz="1100" b="0" dirty="0">
                <a:latin typeface="Arial" pitchFamily="34" charset="0"/>
                <a:cs typeface="Arial" pitchFamily="34" charset="0"/>
              </a:rPr>
              <a:t> (IPAL)</a:t>
            </a:r>
            <a:endParaRPr lang="en-US" sz="1100" b="0" dirty="0">
              <a:latin typeface="Arial" pitchFamily="34" charset="0"/>
              <a:cs typeface="Arial" pitchFamily="34" charset="0"/>
            </a:endParaRPr>
          </a:p>
          <a:p>
            <a:pPr marL="284163" indent="0"/>
            <a:r>
              <a:rPr lang="id-ID" sz="1100" b="0" dirty="0">
                <a:latin typeface="Arial" pitchFamily="34" charset="0"/>
                <a:cs typeface="Arial" pitchFamily="34" charset="0"/>
              </a:rPr>
              <a:t>i)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IP3MRS</a:t>
            </a:r>
          </a:p>
          <a:p>
            <a:pPr marL="284163" indent="0"/>
            <a:r>
              <a:rPr lang="id-ID" sz="1100" b="0" dirty="0">
                <a:latin typeface="Arial" pitchFamily="34" charset="0"/>
                <a:cs typeface="Arial" pitchFamily="34" charset="0"/>
              </a:rPr>
              <a:t>j)     </a:t>
            </a:r>
            <a:r>
              <a:rPr lang="en-US" sz="1100" b="0" dirty="0" err="1">
                <a:latin typeface="Arial" pitchFamily="34" charset="0"/>
                <a:cs typeface="Arial" pitchFamily="34" charset="0"/>
              </a:rPr>
              <a:t>Pelayanan</a:t>
            </a:r>
            <a:r>
              <a:rPr lang="en-US" sz="1100" b="0" dirty="0">
                <a:latin typeface="Arial" pitchFamily="34" charset="0"/>
                <a:cs typeface="Arial" pitchFamily="34" charset="0"/>
              </a:rPr>
              <a:t> IPSRS</a:t>
            </a:r>
          </a:p>
        </p:txBody>
      </p:sp>
      <p:sp>
        <p:nvSpPr>
          <p:cNvPr id="8" name="Title 1"/>
          <p:cNvSpPr txBox="1">
            <a:spLocks/>
          </p:cNvSpPr>
          <p:nvPr/>
        </p:nvSpPr>
        <p:spPr>
          <a:xfrm>
            <a:off x="-69898" y="0"/>
            <a:ext cx="3345754" cy="1423385"/>
          </a:xfrm>
          <a:prstGeom prst="rect">
            <a:avLst/>
          </a:prstGeom>
        </p:spPr>
        <p:txBody>
          <a:bodyPr>
            <a:normAutofit/>
          </a:bodyPr>
          <a:lstStyle>
            <a:lvl1pPr algn="ctr" rtl="0" eaLnBrk="0" fontAlgn="base" latinLnBrk="1" hangingPunct="0">
              <a:spcBef>
                <a:spcPct val="0"/>
              </a:spcBef>
              <a:spcAft>
                <a:spcPct val="0"/>
              </a:spcAft>
              <a:defRPr sz="4400" kern="1200">
                <a:solidFill>
                  <a:schemeClr val="tx1"/>
                </a:solidFill>
                <a:latin typeface="+mj-lt"/>
                <a:ea typeface="+mj-ea"/>
                <a:cs typeface="Arial Unicode MS" pitchFamily="34" charset="-128"/>
              </a:defRPr>
            </a:lvl1pPr>
            <a:lvl2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2pPr>
            <a:lvl3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3pPr>
            <a:lvl4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4pPr>
            <a:lvl5pPr algn="ctr" rtl="0" eaLnBrk="0" fontAlgn="base" latinLnBrk="1" hangingPunct="0">
              <a:spcBef>
                <a:spcPct val="0"/>
              </a:spcBef>
              <a:spcAft>
                <a:spcPct val="0"/>
              </a:spcAft>
              <a:defRPr sz="4400">
                <a:solidFill>
                  <a:schemeClr val="tx1"/>
                </a:solidFill>
                <a:latin typeface="Arial" charset="0"/>
                <a:ea typeface="Arial Unicode MS" pitchFamily="34" charset="-128"/>
                <a:cs typeface="Arial Unicode MS" pitchFamily="34" charset="-128"/>
              </a:defRPr>
            </a:lvl5pPr>
            <a:lvl6pPr marL="4572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6pPr>
            <a:lvl7pPr marL="9144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7pPr>
            <a:lvl8pPr marL="13716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8pPr>
            <a:lvl9pPr marL="1828800" algn="ctr" rtl="0" fontAlgn="base" latinLnBrk="1">
              <a:spcBef>
                <a:spcPct val="0"/>
              </a:spcBef>
              <a:spcAft>
                <a:spcPct val="0"/>
              </a:spcAft>
              <a:defRPr sz="4400">
                <a:solidFill>
                  <a:schemeClr val="tx1"/>
                </a:solidFill>
                <a:latin typeface="Arial" charset="0"/>
                <a:ea typeface="Arial Unicode MS" pitchFamily="34" charset="-128"/>
                <a:cs typeface="Arial Unicode MS" pitchFamily="34" charset="-128"/>
              </a:defRPr>
            </a:lvl9pPr>
          </a:lstStyle>
          <a:p>
            <a:pPr algn="l"/>
            <a:r>
              <a:rPr lang="en-US" sz="3200" dirty="0">
                <a:solidFill>
                  <a:schemeClr val="accent2"/>
                </a:solidFill>
                <a:latin typeface="Arial Black" pitchFamily="34" charset="0"/>
              </a:rPr>
              <a:t>JENIS </a:t>
            </a:r>
            <a:r>
              <a:rPr lang="id-ID" sz="3200" dirty="0">
                <a:solidFill>
                  <a:schemeClr val="accent2"/>
                </a:solidFill>
                <a:latin typeface="Arial Black" pitchFamily="34" charset="0"/>
              </a:rPr>
              <a:t/>
            </a:r>
            <a:br>
              <a:rPr lang="id-ID" sz="3200" dirty="0">
                <a:solidFill>
                  <a:schemeClr val="accent2"/>
                </a:solidFill>
                <a:latin typeface="Arial Black" pitchFamily="34" charset="0"/>
              </a:rPr>
            </a:br>
            <a:r>
              <a:rPr lang="en-US" sz="3200" dirty="0">
                <a:solidFill>
                  <a:schemeClr val="accent2"/>
                </a:solidFill>
                <a:latin typeface="Arial Black" pitchFamily="34" charset="0"/>
              </a:rPr>
              <a:t>PELAYANAN</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45629" y="80224"/>
            <a:ext cx="598371" cy="631468"/>
          </a:xfrm>
          <a:prstGeom prst="rect">
            <a:avLst/>
          </a:prstGeom>
        </p:spPr>
      </p:pic>
    </p:spTree>
    <p:extLst>
      <p:ext uri="{BB962C8B-B14F-4D97-AF65-F5344CB8AC3E}">
        <p14:creationId xmlns:p14="http://schemas.microsoft.com/office/powerpoint/2010/main" val="4198704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67000" y="1054574"/>
            <a:ext cx="527710" cy="9144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TextBox 9"/>
          <p:cNvSpPr txBox="1"/>
          <p:nvPr/>
        </p:nvSpPr>
        <p:spPr>
          <a:xfrm>
            <a:off x="6866612" y="339502"/>
            <a:ext cx="1414170" cy="830997"/>
          </a:xfrm>
          <a:prstGeom prst="rect">
            <a:avLst/>
          </a:prstGeom>
          <a:noFill/>
        </p:spPr>
        <p:txBody>
          <a:bodyPr wrap="none" rtlCol="0">
            <a:spAutoFit/>
          </a:bodyPr>
          <a:lstStyle/>
          <a:p>
            <a:r>
              <a:rPr lang="id-ID" sz="4800" dirty="0">
                <a:solidFill>
                  <a:srgbClr val="C00000"/>
                </a:solidFill>
                <a:latin typeface="Arial Black" pitchFamily="34" charset="0"/>
              </a:rPr>
              <a:t> </a:t>
            </a:r>
            <a:r>
              <a:rPr lang="en-US" sz="4000" b="1" dirty="0">
                <a:solidFill>
                  <a:srgbClr val="C00000"/>
                </a:solidFill>
                <a:latin typeface="Arial Black" pitchFamily="34" charset="0"/>
              </a:rPr>
              <a:t>100</a:t>
            </a:r>
            <a:endParaRPr lang="id-ID" sz="4800" b="1" dirty="0">
              <a:solidFill>
                <a:srgbClr val="C00000"/>
              </a:solidFill>
              <a:latin typeface="Arial Black" pitchFamily="34" charset="0"/>
            </a:endParaRPr>
          </a:p>
        </p:txBody>
      </p:sp>
      <p:sp>
        <p:nvSpPr>
          <p:cNvPr id="16" name="TextBox 15"/>
          <p:cNvSpPr txBox="1"/>
          <p:nvPr/>
        </p:nvSpPr>
        <p:spPr>
          <a:xfrm>
            <a:off x="2667001" y="1028700"/>
            <a:ext cx="527709" cy="830997"/>
          </a:xfrm>
          <a:prstGeom prst="rect">
            <a:avLst/>
          </a:prstGeom>
          <a:noFill/>
        </p:spPr>
        <p:txBody>
          <a:bodyPr wrap="none" rtlCol="0">
            <a:spAutoFit/>
          </a:bodyPr>
          <a:lstStyle/>
          <a:p>
            <a:r>
              <a:rPr lang="id-ID" sz="4800" b="1" dirty="0">
                <a:solidFill>
                  <a:schemeClr val="bg1"/>
                </a:solidFill>
                <a:effectLst>
                  <a:outerShdw blurRad="38100" dist="38100" dir="2700000" algn="tl">
                    <a:srgbClr val="000000">
                      <a:alpha val="43137"/>
                    </a:srgbClr>
                  </a:outerShdw>
                </a:effectLst>
                <a:latin typeface="Arial" pitchFamily="34" charset="0"/>
                <a:cs typeface="Arial" pitchFamily="34" charset="0"/>
              </a:rPr>
              <a:t>7</a:t>
            </a:r>
          </a:p>
        </p:txBody>
      </p:sp>
      <p:pic>
        <p:nvPicPr>
          <p:cNvPr id="4098" name="Picture 2" descr="K:\AKREDITASI\FOTO RUMAH SAKIT PB\ICU\IMG_06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1" y="1078508"/>
            <a:ext cx="1734565" cy="86459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90601" y="1926913"/>
            <a:ext cx="2161479" cy="338554"/>
          </a:xfrm>
          <a:prstGeom prst="rect">
            <a:avLst/>
          </a:prstGeom>
          <a:noFill/>
        </p:spPr>
        <p:txBody>
          <a:bodyPr wrap="square" rtlCol="0">
            <a:spAutoFit/>
          </a:bodyPr>
          <a:lstStyle/>
          <a:p>
            <a:pPr lvl="0" algn="ctr"/>
            <a:r>
              <a:rPr lang="id-ID" sz="1600" b="1" dirty="0">
                <a:latin typeface="Arial" pitchFamily="34" charset="0"/>
                <a:cs typeface="Arial" pitchFamily="34" charset="0"/>
              </a:rPr>
              <a:t>ICU</a:t>
            </a:r>
          </a:p>
        </p:txBody>
      </p:sp>
      <p:sp>
        <p:nvSpPr>
          <p:cNvPr id="22" name="TextBox 21"/>
          <p:cNvSpPr txBox="1"/>
          <p:nvPr/>
        </p:nvSpPr>
        <p:spPr>
          <a:xfrm>
            <a:off x="801359" y="411510"/>
            <a:ext cx="6477000" cy="584775"/>
          </a:xfrm>
          <a:prstGeom prst="rect">
            <a:avLst/>
          </a:prstGeom>
          <a:noFill/>
        </p:spPr>
        <p:txBody>
          <a:bodyPr wrap="square" rtlCol="0">
            <a:spAutoFit/>
          </a:bodyPr>
          <a:lstStyle/>
          <a:p>
            <a:r>
              <a:rPr lang="en-US" sz="3200" dirty="0">
                <a:latin typeface="Arial Black" pitchFamily="34" charset="0"/>
              </a:rPr>
              <a:t>KAPASITAS TEMPAT TIDUR</a:t>
            </a:r>
            <a:endParaRPr lang="id-ID" sz="3200" b="1" dirty="0">
              <a:latin typeface="Arial Black" pitchFamily="34" charset="0"/>
            </a:endParaRPr>
          </a:p>
        </p:txBody>
      </p:sp>
      <p:sp>
        <p:nvSpPr>
          <p:cNvPr id="31" name="TextBox 30"/>
          <p:cNvSpPr txBox="1"/>
          <p:nvPr/>
        </p:nvSpPr>
        <p:spPr>
          <a:xfrm>
            <a:off x="1089267" y="4437765"/>
            <a:ext cx="1641999" cy="338554"/>
          </a:xfrm>
          <a:prstGeom prst="rect">
            <a:avLst/>
          </a:prstGeom>
          <a:noFill/>
        </p:spPr>
        <p:txBody>
          <a:bodyPr wrap="square" rtlCol="0">
            <a:spAutoFit/>
          </a:bodyPr>
          <a:lstStyle/>
          <a:p>
            <a:pPr lvl="0" algn="ctr"/>
            <a:r>
              <a:rPr lang="en-US" sz="1600" b="1" dirty="0">
                <a:latin typeface="Arial" pitchFamily="34" charset="0"/>
                <a:cs typeface="Arial" pitchFamily="34" charset="0"/>
              </a:rPr>
              <a:t>KELAS I</a:t>
            </a:r>
            <a:endParaRPr lang="id-ID" sz="1600" b="1" dirty="0">
              <a:latin typeface="Arial" pitchFamily="34" charset="0"/>
              <a:cs typeface="Arial" pitchFamily="34" charset="0"/>
            </a:endParaRPr>
          </a:p>
        </p:txBody>
      </p:sp>
      <p:sp>
        <p:nvSpPr>
          <p:cNvPr id="35" name="TextBox 34"/>
          <p:cNvSpPr txBox="1"/>
          <p:nvPr/>
        </p:nvSpPr>
        <p:spPr>
          <a:xfrm>
            <a:off x="3794489" y="4358810"/>
            <a:ext cx="1567956" cy="338554"/>
          </a:xfrm>
          <a:prstGeom prst="rect">
            <a:avLst/>
          </a:prstGeom>
          <a:noFill/>
        </p:spPr>
        <p:txBody>
          <a:bodyPr wrap="square" rtlCol="0">
            <a:spAutoFit/>
          </a:bodyPr>
          <a:lstStyle/>
          <a:p>
            <a:pPr lvl="0" algn="ctr"/>
            <a:r>
              <a:rPr lang="en-US" sz="1600" b="1" dirty="0">
                <a:latin typeface="Arial" pitchFamily="34" charset="0"/>
                <a:cs typeface="Arial" pitchFamily="34" charset="0"/>
              </a:rPr>
              <a:t>KELAS II</a:t>
            </a:r>
            <a:endParaRPr lang="id-ID" sz="1600" b="1" dirty="0">
              <a:latin typeface="Arial" pitchFamily="34" charset="0"/>
              <a:cs typeface="Arial" pitchFamily="34" charset="0"/>
            </a:endParaRPr>
          </a:p>
        </p:txBody>
      </p:sp>
      <p:sp>
        <p:nvSpPr>
          <p:cNvPr id="38" name="TextBox 37"/>
          <p:cNvSpPr txBox="1"/>
          <p:nvPr/>
        </p:nvSpPr>
        <p:spPr>
          <a:xfrm>
            <a:off x="6028714" y="4268487"/>
            <a:ext cx="1581177" cy="338554"/>
          </a:xfrm>
          <a:prstGeom prst="rect">
            <a:avLst/>
          </a:prstGeom>
          <a:noFill/>
        </p:spPr>
        <p:txBody>
          <a:bodyPr wrap="square" rtlCol="0">
            <a:spAutoFit/>
          </a:bodyPr>
          <a:lstStyle/>
          <a:p>
            <a:pPr lvl="0" algn="ctr"/>
            <a:r>
              <a:rPr lang="en-US" sz="1600" b="1" dirty="0">
                <a:latin typeface="Arial" pitchFamily="34" charset="0"/>
                <a:cs typeface="Arial" pitchFamily="34" charset="0"/>
              </a:rPr>
              <a:t>KELAS III</a:t>
            </a:r>
            <a:endParaRPr lang="id-ID" sz="1600" b="1" dirty="0">
              <a:latin typeface="Arial" pitchFamily="34" charset="0"/>
              <a:cs typeface="Arial" pitchFamily="34" charset="0"/>
            </a:endParaRPr>
          </a:p>
        </p:txBody>
      </p:sp>
      <p:pic>
        <p:nvPicPr>
          <p:cNvPr id="4104" name="Picture 8" descr="K:\AKREDITASI\FOTO RUMAH SAKIT PB\R. ISOLASI\IMG_06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71004" y="1054574"/>
            <a:ext cx="1802693" cy="90134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p:cNvPicPr>
            <a:picLocks noChangeAspect="1"/>
          </p:cNvPicPr>
          <p:nvPr/>
        </p:nvPicPr>
        <p:blipFill>
          <a:blip r:embed="rId5" cstate="print">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tretch>
            <a:fillRect/>
          </a:stretch>
        </p:blipFill>
        <p:spPr>
          <a:xfrm>
            <a:off x="3429001" y="959224"/>
            <a:ext cx="1758811" cy="886322"/>
          </a:xfrm>
          <a:prstGeom prst="rect">
            <a:avLst/>
          </a:prstGeom>
        </p:spPr>
      </p:pic>
      <p:sp>
        <p:nvSpPr>
          <p:cNvPr id="39" name="Rectangle 38"/>
          <p:cNvSpPr/>
          <p:nvPr/>
        </p:nvSpPr>
        <p:spPr>
          <a:xfrm>
            <a:off x="5121447" y="931146"/>
            <a:ext cx="527710" cy="914400"/>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40" name="TextBox 39"/>
          <p:cNvSpPr txBox="1"/>
          <p:nvPr/>
        </p:nvSpPr>
        <p:spPr>
          <a:xfrm>
            <a:off x="5121448" y="905272"/>
            <a:ext cx="527709" cy="830997"/>
          </a:xfrm>
          <a:prstGeom prst="rect">
            <a:avLst/>
          </a:prstGeom>
          <a:noFill/>
        </p:spPr>
        <p:txBody>
          <a:bodyPr wrap="none" rtlCol="0">
            <a:spAutoFit/>
          </a:bodyPr>
          <a:lstStyle/>
          <a:p>
            <a:r>
              <a:rPr lang="id-ID" sz="4800" b="1" dirty="0">
                <a:solidFill>
                  <a:schemeClr val="bg1"/>
                </a:solidFill>
                <a:effectLst>
                  <a:outerShdw blurRad="38100" dist="38100" dir="2700000" algn="tl">
                    <a:srgbClr val="000000">
                      <a:alpha val="43137"/>
                    </a:srgbClr>
                  </a:outerShdw>
                </a:effectLst>
                <a:latin typeface="Arial" pitchFamily="34" charset="0"/>
                <a:cs typeface="Arial" pitchFamily="34" charset="0"/>
              </a:rPr>
              <a:t>4</a:t>
            </a:r>
          </a:p>
        </p:txBody>
      </p:sp>
      <p:sp>
        <p:nvSpPr>
          <p:cNvPr id="50" name="TextBox 49"/>
          <p:cNvSpPr txBox="1"/>
          <p:nvPr/>
        </p:nvSpPr>
        <p:spPr>
          <a:xfrm>
            <a:off x="3429002" y="1803484"/>
            <a:ext cx="2286000" cy="261610"/>
          </a:xfrm>
          <a:prstGeom prst="rect">
            <a:avLst/>
          </a:prstGeom>
          <a:noFill/>
        </p:spPr>
        <p:txBody>
          <a:bodyPr wrap="square" rtlCol="0">
            <a:spAutoFit/>
          </a:bodyPr>
          <a:lstStyle/>
          <a:p>
            <a:pPr lvl="0" algn="ctr"/>
            <a:r>
              <a:rPr lang="id-ID" sz="1100" b="1" dirty="0">
                <a:cs typeface="Arial" pitchFamily="34" charset="0"/>
              </a:rPr>
              <a:t>HCU</a:t>
            </a:r>
          </a:p>
        </p:txBody>
      </p:sp>
      <p:sp>
        <p:nvSpPr>
          <p:cNvPr id="56" name="Rectangle 55"/>
          <p:cNvSpPr/>
          <p:nvPr/>
        </p:nvSpPr>
        <p:spPr>
          <a:xfrm>
            <a:off x="7600062" y="1056838"/>
            <a:ext cx="527710" cy="914400"/>
          </a:xfrm>
          <a:prstGeom prst="rect">
            <a:avLst/>
          </a:prstGeom>
          <a:solidFill>
            <a:srgbClr val="FFFF0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57" name="TextBox 56"/>
          <p:cNvSpPr txBox="1"/>
          <p:nvPr/>
        </p:nvSpPr>
        <p:spPr>
          <a:xfrm>
            <a:off x="7600062" y="1030964"/>
            <a:ext cx="585417" cy="523220"/>
          </a:xfrm>
          <a:prstGeom prst="rect">
            <a:avLst/>
          </a:prstGeom>
          <a:noFill/>
        </p:spPr>
        <p:txBody>
          <a:bodyPr wrap="none" rtlCol="0">
            <a:spAutoFit/>
          </a:bodyPr>
          <a:lstStyle/>
          <a:p>
            <a:r>
              <a:rPr lang="id-ID" sz="2800" b="1" dirty="0">
                <a:effectLst>
                  <a:outerShdw blurRad="38100" dist="38100" dir="2700000" algn="tl">
                    <a:srgbClr val="000000">
                      <a:alpha val="43137"/>
                    </a:srgbClr>
                  </a:outerShdw>
                </a:effectLst>
                <a:latin typeface="Arial" pitchFamily="34" charset="0"/>
                <a:cs typeface="Arial" pitchFamily="34" charset="0"/>
              </a:rPr>
              <a:t>12</a:t>
            </a:r>
          </a:p>
        </p:txBody>
      </p:sp>
      <p:sp>
        <p:nvSpPr>
          <p:cNvPr id="58" name="TextBox 57"/>
          <p:cNvSpPr txBox="1"/>
          <p:nvPr/>
        </p:nvSpPr>
        <p:spPr>
          <a:xfrm>
            <a:off x="5923663" y="1929176"/>
            <a:ext cx="2161479" cy="338554"/>
          </a:xfrm>
          <a:prstGeom prst="rect">
            <a:avLst/>
          </a:prstGeom>
          <a:noFill/>
        </p:spPr>
        <p:txBody>
          <a:bodyPr wrap="square" rtlCol="0">
            <a:spAutoFit/>
          </a:bodyPr>
          <a:lstStyle/>
          <a:p>
            <a:pPr lvl="0" algn="ctr"/>
            <a:r>
              <a:rPr lang="id-ID" sz="1600" b="1" dirty="0">
                <a:latin typeface="Arial" pitchFamily="34" charset="0"/>
                <a:cs typeface="Arial" pitchFamily="34" charset="0"/>
              </a:rPr>
              <a:t>ISOLASI</a:t>
            </a:r>
          </a:p>
        </p:txBody>
      </p:sp>
      <p:pic>
        <p:nvPicPr>
          <p:cNvPr id="4101" name="Picture 5" descr="K:\AKREDITASI\FOTO RUMAH SAKIT PB\R.I. LT3\KELAS 1\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1141" y="3523463"/>
            <a:ext cx="1828606" cy="914302"/>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2855202" y="3505641"/>
            <a:ext cx="492661" cy="932124"/>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0" name="TextBox 29"/>
          <p:cNvSpPr txBox="1"/>
          <p:nvPr/>
        </p:nvSpPr>
        <p:spPr>
          <a:xfrm>
            <a:off x="2873617" y="3594898"/>
            <a:ext cx="470000" cy="400110"/>
          </a:xfrm>
          <a:prstGeom prst="rect">
            <a:avLst/>
          </a:prstGeom>
          <a:noFill/>
        </p:spPr>
        <p:txBody>
          <a:bodyPr wrap="none" rtlCol="0">
            <a:spAutoFit/>
          </a:bodyPr>
          <a:lstStyle/>
          <a:p>
            <a:r>
              <a:rPr lang="id-ID" sz="2000" b="1" dirty="0">
                <a:solidFill>
                  <a:schemeClr val="bg1"/>
                </a:solidFill>
                <a:effectLst>
                  <a:outerShdw blurRad="38100" dist="38100" dir="2700000" algn="tl">
                    <a:srgbClr val="000000">
                      <a:alpha val="43137"/>
                    </a:srgbClr>
                  </a:outerShdw>
                </a:effectLst>
                <a:latin typeface="Arial" pitchFamily="34" charset="0"/>
                <a:cs typeface="Arial" pitchFamily="34" charset="0"/>
              </a:rPr>
              <a:t>19</a:t>
            </a:r>
          </a:p>
        </p:txBody>
      </p:sp>
      <p:pic>
        <p:nvPicPr>
          <p:cNvPr id="4102" name="Picture 6" descr="K:\AKREDITASI\FOTO RUMAH SAKIT PB\R.I BANGSAL BEDAH LT 2\IMG_0576.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44879" y="3400027"/>
            <a:ext cx="1742933" cy="958783"/>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p:cNvSpPr/>
          <p:nvPr/>
        </p:nvSpPr>
        <p:spPr>
          <a:xfrm>
            <a:off x="5220072" y="3358366"/>
            <a:ext cx="489071" cy="1000443"/>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4" name="TextBox 33"/>
          <p:cNvSpPr txBox="1"/>
          <p:nvPr/>
        </p:nvSpPr>
        <p:spPr>
          <a:xfrm>
            <a:off x="5247636" y="3394843"/>
            <a:ext cx="470000" cy="400110"/>
          </a:xfrm>
          <a:prstGeom prst="rect">
            <a:avLst/>
          </a:prstGeom>
          <a:noFill/>
        </p:spPr>
        <p:txBody>
          <a:bodyPr wrap="none" rtlCol="0">
            <a:spAutoFit/>
          </a:bodyPr>
          <a:lstStyle/>
          <a:p>
            <a:r>
              <a:rPr lang="id-ID" sz="2000" b="1" dirty="0">
                <a:solidFill>
                  <a:schemeClr val="bg1"/>
                </a:solidFill>
                <a:effectLst>
                  <a:outerShdw blurRad="38100" dist="38100" dir="2700000" algn="tl">
                    <a:srgbClr val="000000">
                      <a:alpha val="43137"/>
                    </a:srgbClr>
                  </a:outerShdw>
                </a:effectLst>
                <a:latin typeface="Arial" pitchFamily="34" charset="0"/>
                <a:cs typeface="Arial" pitchFamily="34" charset="0"/>
              </a:rPr>
              <a:t>17</a:t>
            </a:r>
          </a:p>
        </p:txBody>
      </p:sp>
      <p:sp>
        <p:nvSpPr>
          <p:cNvPr id="36" name="Rectangle 35"/>
          <p:cNvSpPr/>
          <p:nvPr/>
        </p:nvSpPr>
        <p:spPr>
          <a:xfrm>
            <a:off x="7609891" y="3389042"/>
            <a:ext cx="469789" cy="879445"/>
          </a:xfrm>
          <a:prstGeom prst="rect">
            <a:avLst/>
          </a:prstGeom>
          <a:solidFill>
            <a:srgbClr val="00B05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7" name="TextBox 36"/>
          <p:cNvSpPr txBox="1"/>
          <p:nvPr/>
        </p:nvSpPr>
        <p:spPr>
          <a:xfrm>
            <a:off x="7552198" y="3435846"/>
            <a:ext cx="540533" cy="400110"/>
          </a:xfrm>
          <a:prstGeom prst="rect">
            <a:avLst/>
          </a:prstGeom>
          <a:noFill/>
        </p:spPr>
        <p:txBody>
          <a:bodyPr wrap="none" rtlCol="0">
            <a:spAutoFit/>
          </a:bodyPr>
          <a:lstStyle/>
          <a:p>
            <a:r>
              <a:rPr lang="id-ID" sz="2000" b="1" dirty="0">
                <a:solidFill>
                  <a:schemeClr val="bg1"/>
                </a:solidFill>
                <a:effectLst>
                  <a:outerShdw blurRad="38100" dist="38100" dir="2700000" algn="tl">
                    <a:srgbClr val="000000">
                      <a:alpha val="43137"/>
                    </a:srgbClr>
                  </a:outerShdw>
                </a:effectLst>
                <a:latin typeface="Arial" pitchFamily="34" charset="0"/>
                <a:cs typeface="Arial" pitchFamily="34" charset="0"/>
              </a:rPr>
              <a:t> 38</a:t>
            </a:r>
          </a:p>
        </p:txBody>
      </p:sp>
      <p:pic>
        <p:nvPicPr>
          <p:cNvPr id="4103" name="Picture 7" descr="K:\AKREDITASI\FOTO RUMAH SAKIT PB\R.I BANGSAL PENYAKIT DALAM &amp; ANAK\PDA\Ruang dewasa\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68144" y="3414360"/>
            <a:ext cx="1708257" cy="854128"/>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2731266" y="2275723"/>
            <a:ext cx="516977" cy="864592"/>
          </a:xfrm>
          <a:prstGeom prst="rect">
            <a:avLst/>
          </a:prstGeom>
          <a:solidFill>
            <a:srgbClr val="7030A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23" name="TextBox 22"/>
          <p:cNvSpPr txBox="1"/>
          <p:nvPr/>
        </p:nvSpPr>
        <p:spPr>
          <a:xfrm>
            <a:off x="2749279" y="2309318"/>
            <a:ext cx="498964" cy="830997"/>
          </a:xfrm>
          <a:prstGeom prst="rect">
            <a:avLst/>
          </a:prstGeom>
          <a:noFill/>
        </p:spPr>
        <p:txBody>
          <a:bodyPr wrap="square" rtlCol="0">
            <a:spAutoFit/>
          </a:bodyPr>
          <a:lstStyle/>
          <a:p>
            <a:r>
              <a:rPr lang="id-ID" sz="4800" b="1" dirty="0">
                <a:solidFill>
                  <a:schemeClr val="bg1"/>
                </a:solidFill>
                <a:effectLst>
                  <a:outerShdw blurRad="38100" dist="38100" dir="2700000" algn="tl">
                    <a:srgbClr val="000000">
                      <a:alpha val="43137"/>
                    </a:srgbClr>
                  </a:outerShdw>
                </a:effectLst>
                <a:latin typeface="Arial" pitchFamily="34" charset="0"/>
                <a:cs typeface="Arial" pitchFamily="34" charset="0"/>
              </a:rPr>
              <a:t>2</a:t>
            </a:r>
          </a:p>
        </p:txBody>
      </p:sp>
      <p:sp>
        <p:nvSpPr>
          <p:cNvPr id="49" name="TextBox 48"/>
          <p:cNvSpPr txBox="1"/>
          <p:nvPr/>
        </p:nvSpPr>
        <p:spPr>
          <a:xfrm>
            <a:off x="784223" y="3131096"/>
            <a:ext cx="2230013" cy="307777"/>
          </a:xfrm>
          <a:prstGeom prst="rect">
            <a:avLst/>
          </a:prstGeom>
          <a:noFill/>
        </p:spPr>
        <p:txBody>
          <a:bodyPr wrap="square" rtlCol="0">
            <a:spAutoFit/>
          </a:bodyPr>
          <a:lstStyle/>
          <a:p>
            <a:pPr lvl="0" algn="ctr"/>
            <a:r>
              <a:rPr lang="id-ID" sz="1400" b="1" dirty="0">
                <a:latin typeface="Arial" pitchFamily="34" charset="0"/>
                <a:cs typeface="Arial" pitchFamily="34" charset="0"/>
              </a:rPr>
              <a:t>Perinatologi </a:t>
            </a:r>
          </a:p>
        </p:txBody>
      </p:sp>
      <p:sp>
        <p:nvSpPr>
          <p:cNvPr id="52" name="Rectangle 51"/>
          <p:cNvSpPr/>
          <p:nvPr/>
        </p:nvSpPr>
        <p:spPr>
          <a:xfrm>
            <a:off x="5198191" y="2148545"/>
            <a:ext cx="516977" cy="864592"/>
          </a:xfrm>
          <a:prstGeom prst="rect">
            <a:avLst/>
          </a:prstGeom>
          <a:solidFill>
            <a:srgbClr val="7030A0"/>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53" name="TextBox 52"/>
          <p:cNvSpPr txBox="1"/>
          <p:nvPr/>
        </p:nvSpPr>
        <p:spPr>
          <a:xfrm>
            <a:off x="3429001" y="3044287"/>
            <a:ext cx="2326176" cy="307777"/>
          </a:xfrm>
          <a:prstGeom prst="rect">
            <a:avLst/>
          </a:prstGeom>
          <a:noFill/>
        </p:spPr>
        <p:txBody>
          <a:bodyPr wrap="square" rtlCol="0">
            <a:spAutoFit/>
          </a:bodyPr>
          <a:lstStyle/>
          <a:p>
            <a:pPr lvl="0" algn="ctr"/>
            <a:r>
              <a:rPr lang="id-ID" sz="1400" b="1" dirty="0">
                <a:cs typeface="Arial" pitchFamily="34" charset="0"/>
              </a:rPr>
              <a:t>NICU</a:t>
            </a:r>
            <a:endParaRPr lang="id-ID" sz="1400" b="1" dirty="0">
              <a:latin typeface="Arial" pitchFamily="34" charset="0"/>
              <a:cs typeface="Arial" pitchFamily="34" charset="0"/>
            </a:endParaRPr>
          </a:p>
        </p:txBody>
      </p:sp>
      <p:sp>
        <p:nvSpPr>
          <p:cNvPr id="54" name="TextBox 53"/>
          <p:cNvSpPr txBox="1"/>
          <p:nvPr/>
        </p:nvSpPr>
        <p:spPr>
          <a:xfrm>
            <a:off x="5198191" y="2169000"/>
            <a:ext cx="498964" cy="830997"/>
          </a:xfrm>
          <a:prstGeom prst="rect">
            <a:avLst/>
          </a:prstGeom>
          <a:noFill/>
        </p:spPr>
        <p:txBody>
          <a:bodyPr wrap="square" rtlCol="0">
            <a:spAutoFit/>
          </a:bodyPr>
          <a:lstStyle/>
          <a:p>
            <a:r>
              <a:rPr lang="id-ID" sz="4800" b="1" dirty="0">
                <a:solidFill>
                  <a:schemeClr val="bg1"/>
                </a:solidFill>
                <a:effectLst>
                  <a:outerShdw blurRad="38100" dist="38100" dir="2700000" algn="tl">
                    <a:srgbClr val="000000">
                      <a:alpha val="43137"/>
                    </a:srgbClr>
                  </a:outerShdw>
                </a:effectLst>
                <a:latin typeface="Arial" pitchFamily="34" charset="0"/>
                <a:cs typeface="Arial" pitchFamily="34" charset="0"/>
              </a:rPr>
              <a:t>1</a:t>
            </a:r>
          </a:p>
        </p:txBody>
      </p:sp>
      <p:pic>
        <p:nvPicPr>
          <p:cNvPr id="3891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9216" y="2291803"/>
            <a:ext cx="1809750" cy="84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444880" y="2152364"/>
            <a:ext cx="1651250" cy="891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6627916"/>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17579" y="28297"/>
            <a:ext cx="5793475" cy="415498"/>
          </a:xfrm>
          <a:prstGeom prst="rect">
            <a:avLst/>
          </a:prstGeom>
          <a:noFill/>
        </p:spPr>
        <p:txBody>
          <a:bodyPr wrap="square" rtlCol="0">
            <a:spAutoFit/>
          </a:bodyPr>
          <a:lstStyle/>
          <a:p>
            <a:r>
              <a:rPr lang="id-ID" sz="2100" b="1" dirty="0">
                <a:solidFill>
                  <a:srgbClr val="0070C0"/>
                </a:solidFill>
                <a:cs typeface="Arial" panose="020B0604020202020204" pitchFamily="34" charset="0"/>
              </a:rPr>
              <a:t>KUNJUNGAN PASIEN 2022 - </a:t>
            </a:r>
            <a:r>
              <a:rPr lang="id-ID" sz="2100" b="1" dirty="0" smtClean="0">
                <a:solidFill>
                  <a:srgbClr val="0070C0"/>
                </a:solidFill>
                <a:cs typeface="Arial" panose="020B0604020202020204" pitchFamily="34" charset="0"/>
              </a:rPr>
              <a:t>2025</a:t>
            </a:r>
            <a:endParaRPr lang="en-US" sz="2100" b="1" dirty="0">
              <a:solidFill>
                <a:srgbClr val="0070C0"/>
              </a:solidFill>
              <a:cs typeface="Arial" panose="020B0604020202020204" pitchFamily="34" charset="0"/>
            </a:endParaRPr>
          </a:p>
        </p:txBody>
      </p:sp>
      <p:pic>
        <p:nvPicPr>
          <p:cNvPr id="4" name="Picture 3">
            <a:extLst>
              <a:ext uri="{FF2B5EF4-FFF2-40B4-BE49-F238E27FC236}">
                <a16:creationId xmlns="" xmlns:a16="http://schemas.microsoft.com/office/drawing/2014/main" id="{D8B1EAEB-B3FA-4527-86B3-7CE526102B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9579" y="874996"/>
            <a:ext cx="1327294" cy="13272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grpSp>
        <p:nvGrpSpPr>
          <p:cNvPr id="17" name="Google Shape;141;p16">
            <a:extLst>
              <a:ext uri="{FF2B5EF4-FFF2-40B4-BE49-F238E27FC236}">
                <a16:creationId xmlns="" xmlns:a16="http://schemas.microsoft.com/office/drawing/2014/main" id="{D60633D8-45C6-4516-8D31-5B8BD90EED03}"/>
              </a:ext>
            </a:extLst>
          </p:cNvPr>
          <p:cNvGrpSpPr/>
          <p:nvPr/>
        </p:nvGrpSpPr>
        <p:grpSpPr>
          <a:xfrm>
            <a:off x="8532441" y="75114"/>
            <a:ext cx="545375" cy="530915"/>
            <a:chOff x="0" y="0"/>
            <a:chExt cx="812800" cy="698500"/>
          </a:xfrm>
        </p:grpSpPr>
        <p:sp>
          <p:nvSpPr>
            <p:cNvPr id="20" name="Google Shape;142;p16">
              <a:extLst>
                <a:ext uri="{FF2B5EF4-FFF2-40B4-BE49-F238E27FC236}">
                  <a16:creationId xmlns="" xmlns:a16="http://schemas.microsoft.com/office/drawing/2014/main" id="{C8A6497C-8EB1-41E6-A979-2EDD93013FD7}"/>
                </a:ext>
              </a:extLst>
            </p:cNvPr>
            <p:cNvSpPr/>
            <p:nvPr/>
          </p:nvSpPr>
          <p:spPr>
            <a:xfrm>
              <a:off x="0" y="0"/>
              <a:ext cx="812800" cy="698500"/>
            </a:xfrm>
            <a:custGeom>
              <a:avLst/>
              <a:gdLst/>
              <a:ahLst/>
              <a:cxnLst/>
              <a:rect l="l" t="t" r="r" b="b"/>
              <a:pathLst>
                <a:path w="812800" h="698500" extrusionOk="0">
                  <a:moveTo>
                    <a:pt x="812800" y="349250"/>
                  </a:moveTo>
                  <a:lnTo>
                    <a:pt x="609600" y="698500"/>
                  </a:lnTo>
                  <a:lnTo>
                    <a:pt x="203200" y="698500"/>
                  </a:lnTo>
                  <a:lnTo>
                    <a:pt x="0" y="349250"/>
                  </a:lnTo>
                  <a:lnTo>
                    <a:pt x="203200" y="0"/>
                  </a:lnTo>
                  <a:lnTo>
                    <a:pt x="609600" y="0"/>
                  </a:lnTo>
                  <a:lnTo>
                    <a:pt x="812800" y="349250"/>
                  </a:lnTo>
                  <a:close/>
                </a:path>
              </a:pathLst>
            </a:custGeom>
            <a:solidFill>
              <a:srgbClr val="000000">
                <a:alpha val="0"/>
              </a:srgbClr>
            </a:solidFill>
            <a:ln w="47625" cap="flat" cmpd="sng">
              <a:solidFill>
                <a:schemeClr val="accent1"/>
              </a:solidFill>
              <a:prstDash val="solid"/>
              <a:round/>
              <a:headEnd type="none" w="sm" len="sm"/>
              <a:tailEnd type="none" w="sm" len="sm"/>
            </a:ln>
          </p:spPr>
        </p:sp>
        <p:sp>
          <p:nvSpPr>
            <p:cNvPr id="21" name="Google Shape;143;p16">
              <a:extLst>
                <a:ext uri="{FF2B5EF4-FFF2-40B4-BE49-F238E27FC236}">
                  <a16:creationId xmlns="" xmlns:a16="http://schemas.microsoft.com/office/drawing/2014/main" id="{6A787BAB-3DCA-4AFF-8B19-085B9EE952DC}"/>
                </a:ext>
              </a:extLst>
            </p:cNvPr>
            <p:cNvSpPr txBox="1"/>
            <p:nvPr/>
          </p:nvSpPr>
          <p:spPr>
            <a:xfrm>
              <a:off x="114300" y="0"/>
              <a:ext cx="584200" cy="698500"/>
            </a:xfrm>
            <a:prstGeom prst="rect">
              <a:avLst/>
            </a:prstGeom>
            <a:noFill/>
            <a:ln>
              <a:noFill/>
            </a:ln>
          </p:spPr>
          <p:txBody>
            <a:bodyPr spcFirstLastPara="1" wrap="square" lIns="38100" tIns="38100" rIns="38100" bIns="38100" anchor="ctr" anchorCtr="0">
              <a:noAutofit/>
            </a:bodyPr>
            <a:lstStyle/>
            <a:p>
              <a:pPr algn="ctr">
                <a:lnSpc>
                  <a:spcPct val="120000"/>
                </a:lnSpc>
              </a:pPr>
              <a:r>
                <a:rPr lang="en-US" sz="788" dirty="0">
                  <a:solidFill>
                    <a:schemeClr val="accent6">
                      <a:lumMod val="75000"/>
                    </a:schemeClr>
                  </a:solidFill>
                  <a:latin typeface="Libre Baskerville"/>
                  <a:ea typeface="Libre Baskerville"/>
                  <a:cs typeface="Libre Baskerville"/>
                  <a:sym typeface="Libre Baskerville"/>
                </a:rPr>
                <a:t>.</a:t>
              </a:r>
              <a:endParaRPr sz="525" dirty="0">
                <a:solidFill>
                  <a:schemeClr val="accent6">
                    <a:lumMod val="75000"/>
                  </a:schemeClr>
                </a:solidFill>
              </a:endParaRPr>
            </a:p>
          </p:txBody>
        </p:sp>
      </p:grpSp>
      <p:cxnSp>
        <p:nvCxnSpPr>
          <p:cNvPr id="22" name="Google Shape;146;p16">
            <a:extLst>
              <a:ext uri="{FF2B5EF4-FFF2-40B4-BE49-F238E27FC236}">
                <a16:creationId xmlns="" xmlns:a16="http://schemas.microsoft.com/office/drawing/2014/main" id="{99A167AB-240A-4617-9BD4-811932B8A602}"/>
              </a:ext>
            </a:extLst>
          </p:cNvPr>
          <p:cNvCxnSpPr>
            <a:cxnSpLocks/>
          </p:cNvCxnSpPr>
          <p:nvPr/>
        </p:nvCxnSpPr>
        <p:spPr>
          <a:xfrm>
            <a:off x="214898" y="536133"/>
            <a:ext cx="7788328" cy="7019"/>
          </a:xfrm>
          <a:prstGeom prst="straightConnector1">
            <a:avLst/>
          </a:prstGeom>
          <a:ln w="76200">
            <a:solidFill>
              <a:schemeClr val="accent1"/>
            </a:solidFill>
            <a:headEnd type="none" w="sm" len="sm"/>
            <a:tailEnd type="none" w="sm" len="sm"/>
          </a:ln>
        </p:spPr>
        <p:style>
          <a:lnRef idx="3">
            <a:schemeClr val="accent2"/>
          </a:lnRef>
          <a:fillRef idx="0">
            <a:schemeClr val="accent2"/>
          </a:fillRef>
          <a:effectRef idx="2">
            <a:schemeClr val="accent2"/>
          </a:effectRef>
          <a:fontRef idx="minor">
            <a:schemeClr val="tx1"/>
          </a:fontRef>
        </p:style>
      </p:cxnSp>
      <p:graphicFrame>
        <p:nvGraphicFramePr>
          <p:cNvPr id="12" name="Table 11"/>
          <p:cNvGraphicFramePr>
            <a:graphicFrameLocks noGrp="1"/>
          </p:cNvGraphicFramePr>
          <p:nvPr>
            <p:extLst>
              <p:ext uri="{D42A27DB-BD31-4B8C-83A1-F6EECF244321}">
                <p14:modId xmlns:p14="http://schemas.microsoft.com/office/powerpoint/2010/main" val="4210392660"/>
              </p:ext>
            </p:extLst>
          </p:nvPr>
        </p:nvGraphicFramePr>
        <p:xfrm>
          <a:off x="182408" y="740394"/>
          <a:ext cx="6765855" cy="3919589"/>
        </p:xfrm>
        <a:graphic>
          <a:graphicData uri="http://schemas.openxmlformats.org/drawingml/2006/table">
            <a:tbl>
              <a:tblPr firstRow="1" firstCol="1" bandRow="1">
                <a:effectLst/>
                <a:tableStyleId>{F5AB1C69-6EDB-4FF4-983F-18BD219EF322}</a:tableStyleId>
              </a:tblPr>
              <a:tblGrid>
                <a:gridCol w="2608276">
                  <a:extLst>
                    <a:ext uri="{9D8B030D-6E8A-4147-A177-3AD203B41FA5}">
                      <a16:colId xmlns="" xmlns:a16="http://schemas.microsoft.com/office/drawing/2014/main" val="20000"/>
                    </a:ext>
                  </a:extLst>
                </a:gridCol>
                <a:gridCol w="917220">
                  <a:extLst>
                    <a:ext uri="{9D8B030D-6E8A-4147-A177-3AD203B41FA5}">
                      <a16:colId xmlns="" xmlns:a16="http://schemas.microsoft.com/office/drawing/2014/main" val="20003"/>
                    </a:ext>
                  </a:extLst>
                </a:gridCol>
                <a:gridCol w="1080120">
                  <a:extLst>
                    <a:ext uri="{9D8B030D-6E8A-4147-A177-3AD203B41FA5}">
                      <a16:colId xmlns="" xmlns:a16="http://schemas.microsoft.com/office/drawing/2014/main" val="20004"/>
                    </a:ext>
                  </a:extLst>
                </a:gridCol>
                <a:gridCol w="1152128">
                  <a:extLst>
                    <a:ext uri="{9D8B030D-6E8A-4147-A177-3AD203B41FA5}">
                      <a16:colId xmlns="" xmlns:a16="http://schemas.microsoft.com/office/drawing/2014/main" val="20005"/>
                    </a:ext>
                  </a:extLst>
                </a:gridCol>
                <a:gridCol w="1008111"/>
              </a:tblGrid>
              <a:tr h="738059">
                <a:tc>
                  <a:txBody>
                    <a:bodyPr/>
                    <a:lstStyle/>
                    <a:p>
                      <a:pPr algn="ctr">
                        <a:spcBef>
                          <a:spcPts val="55"/>
                        </a:spcBef>
                        <a:spcAft>
                          <a:spcPts val="0"/>
                        </a:spcAft>
                      </a:pPr>
                      <a:r>
                        <a:rPr lang="en-ID" sz="1050" dirty="0">
                          <a:solidFill>
                            <a:schemeClr val="tx1"/>
                          </a:solidFill>
                          <a:effectLst/>
                          <a:latin typeface="Arial" panose="020B0604020202020204" pitchFamily="34" charset="0"/>
                          <a:cs typeface="Arial" panose="020B0604020202020204" pitchFamily="34" charset="0"/>
                        </a:rPr>
                        <a:t> </a:t>
                      </a:r>
                      <a:r>
                        <a:rPr lang="id-ID" sz="1050" dirty="0">
                          <a:solidFill>
                            <a:schemeClr val="tx1"/>
                          </a:solidFill>
                          <a:effectLst/>
                          <a:latin typeface="Arial" panose="020B0604020202020204" pitchFamily="34" charset="0"/>
                          <a:cs typeface="Arial" panose="020B0604020202020204" pitchFamily="34" charset="0"/>
                        </a:rPr>
                        <a:t>Uraian</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indent="0" algn="ctr">
                        <a:spcBef>
                          <a:spcPts val="725"/>
                        </a:spcBef>
                        <a:spcAft>
                          <a:spcPts val="0"/>
                        </a:spcAft>
                      </a:pPr>
                      <a:r>
                        <a:rPr lang="en-ID" sz="1050" dirty="0">
                          <a:solidFill>
                            <a:schemeClr val="tx1"/>
                          </a:solidFill>
                          <a:effectLst/>
                          <a:latin typeface="Arial" panose="020B0604020202020204" pitchFamily="34" charset="0"/>
                          <a:cs typeface="Arial" panose="020B0604020202020204" pitchFamily="34" charset="0"/>
                        </a:rPr>
                        <a:t>20</a:t>
                      </a:r>
                      <a:r>
                        <a:rPr lang="en-US" sz="1050" dirty="0">
                          <a:solidFill>
                            <a:schemeClr val="tx1"/>
                          </a:solidFill>
                          <a:effectLst/>
                          <a:latin typeface="Arial" panose="020B0604020202020204" pitchFamily="34" charset="0"/>
                          <a:cs typeface="Arial" panose="020B0604020202020204" pitchFamily="34" charset="0"/>
                        </a:rPr>
                        <a:t>2</a:t>
                      </a:r>
                      <a:r>
                        <a:rPr lang="id-ID" sz="1050" dirty="0">
                          <a:solidFill>
                            <a:schemeClr val="tx1"/>
                          </a:solidFill>
                          <a:effectLst/>
                          <a:latin typeface="Arial" panose="020B0604020202020204" pitchFamily="34" charset="0"/>
                          <a:cs typeface="Arial" panose="020B0604020202020204" pitchFamily="34" charset="0"/>
                        </a:rPr>
                        <a:t>2</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indent="0" algn="ctr">
                        <a:spcBef>
                          <a:spcPts val="725"/>
                        </a:spcBef>
                        <a:spcAft>
                          <a:spcPts val="0"/>
                        </a:spcAft>
                      </a:pPr>
                      <a:r>
                        <a:rPr lang="en-US" sz="1050" dirty="0">
                          <a:solidFill>
                            <a:schemeClr val="tx1"/>
                          </a:solidFill>
                          <a:effectLst/>
                          <a:latin typeface="Arial" panose="020B0604020202020204" pitchFamily="34" charset="0"/>
                          <a:cs typeface="Arial" panose="020B0604020202020204" pitchFamily="34" charset="0"/>
                        </a:rPr>
                        <a:t>202</a:t>
                      </a:r>
                      <a:r>
                        <a:rPr lang="id-ID" sz="1050" dirty="0">
                          <a:solidFill>
                            <a:schemeClr val="tx1"/>
                          </a:solidFill>
                          <a:effectLst/>
                          <a:latin typeface="Arial" panose="020B0604020202020204" pitchFamily="34" charset="0"/>
                          <a:cs typeface="Arial" panose="020B0604020202020204" pitchFamily="34" charset="0"/>
                        </a:rPr>
                        <a:t>3</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indent="0" algn="ctr">
                        <a:spcBef>
                          <a:spcPts val="725"/>
                        </a:spcBef>
                        <a:spcAft>
                          <a:spcPts val="0"/>
                        </a:spcAft>
                      </a:pPr>
                      <a:r>
                        <a:rPr lang="en-US" sz="1050" dirty="0">
                          <a:solidFill>
                            <a:schemeClr val="tx1"/>
                          </a:solidFill>
                          <a:effectLst/>
                          <a:latin typeface="Arial" panose="020B0604020202020204" pitchFamily="34" charset="0"/>
                          <a:cs typeface="Arial" panose="020B0604020202020204" pitchFamily="34" charset="0"/>
                        </a:rPr>
                        <a:t>202</a:t>
                      </a:r>
                      <a:r>
                        <a:rPr lang="id-ID" sz="1050" dirty="0">
                          <a:solidFill>
                            <a:schemeClr val="tx1"/>
                          </a:solidFill>
                          <a:effectLst/>
                          <a:latin typeface="Arial" panose="020B0604020202020204" pitchFamily="34" charset="0"/>
                          <a:cs typeface="Arial" panose="020B0604020202020204" pitchFamily="34" charset="0"/>
                        </a:rPr>
                        <a:t>4</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indent="0" algn="ctr">
                        <a:spcBef>
                          <a:spcPts val="725"/>
                        </a:spcBef>
                        <a:spcAft>
                          <a:spcPts val="0"/>
                        </a:spcAft>
                      </a:pPr>
                      <a:r>
                        <a:rPr lang="id-ID"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2025</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 xmlns:a16="http://schemas.microsoft.com/office/drawing/2014/main" val="10000"/>
                  </a:ext>
                </a:extLst>
              </a:tr>
              <a:tr h="642079">
                <a:tc>
                  <a:txBody>
                    <a:bodyPr/>
                    <a:lstStyle/>
                    <a:p>
                      <a:pPr marL="67945">
                        <a:lnSpc>
                          <a:spcPts val="1380"/>
                        </a:lnSpc>
                        <a:spcBef>
                          <a:spcPts val="20"/>
                        </a:spcBef>
                        <a:spcAft>
                          <a:spcPts val="0"/>
                        </a:spcAft>
                      </a:pPr>
                      <a:r>
                        <a:rPr lang="en-ID" sz="1050" dirty="0" err="1">
                          <a:solidFill>
                            <a:schemeClr val="tx1"/>
                          </a:solidFill>
                          <a:effectLst/>
                          <a:latin typeface="Arial" panose="020B0604020202020204" pitchFamily="34" charset="0"/>
                          <a:cs typeface="Arial" panose="020B0604020202020204" pitchFamily="34" charset="0"/>
                        </a:rPr>
                        <a:t>Kunjungan</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Rawat</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Jalan</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35.054</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40.096</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32.117</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35</a:t>
                      </a:r>
                      <a:r>
                        <a:rPr lang="id-ID"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a:t>
                      </a: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029</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 xmlns:a16="http://schemas.microsoft.com/office/drawing/2014/main" val="10001"/>
                  </a:ext>
                </a:extLst>
              </a:tr>
              <a:tr h="963118">
                <a:tc>
                  <a:txBody>
                    <a:bodyPr/>
                    <a:lstStyle/>
                    <a:p>
                      <a:pPr marL="67945">
                        <a:lnSpc>
                          <a:spcPts val="1380"/>
                        </a:lnSpc>
                        <a:spcBef>
                          <a:spcPts val="20"/>
                        </a:spcBef>
                        <a:spcAft>
                          <a:spcPts val="0"/>
                        </a:spcAft>
                      </a:pPr>
                      <a:r>
                        <a:rPr lang="en-ID" sz="1050" dirty="0" err="1">
                          <a:solidFill>
                            <a:schemeClr val="tx1"/>
                          </a:solidFill>
                          <a:effectLst/>
                          <a:latin typeface="Arial" panose="020B0604020202020204" pitchFamily="34" charset="0"/>
                          <a:cs typeface="Arial" panose="020B0604020202020204" pitchFamily="34" charset="0"/>
                        </a:rPr>
                        <a:t>Kunjungan</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Rawat</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Darurat</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5.617</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6.275</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2.485</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6</a:t>
                      </a:r>
                      <a:r>
                        <a:rPr lang="id-ID"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a:t>
                      </a: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980</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 xmlns:a16="http://schemas.microsoft.com/office/drawing/2014/main" val="10002"/>
                  </a:ext>
                </a:extLst>
              </a:tr>
              <a:tr h="785539">
                <a:tc>
                  <a:txBody>
                    <a:bodyPr/>
                    <a:lstStyle/>
                    <a:p>
                      <a:pPr marL="67945">
                        <a:lnSpc>
                          <a:spcPts val="1380"/>
                        </a:lnSpc>
                        <a:spcBef>
                          <a:spcPts val="20"/>
                        </a:spcBef>
                        <a:spcAft>
                          <a:spcPts val="0"/>
                        </a:spcAft>
                      </a:pPr>
                      <a:r>
                        <a:rPr lang="en-ID" sz="1050" dirty="0" err="1">
                          <a:solidFill>
                            <a:schemeClr val="tx1"/>
                          </a:solidFill>
                          <a:effectLst/>
                          <a:latin typeface="Arial" panose="020B0604020202020204" pitchFamily="34" charset="0"/>
                          <a:cs typeface="Arial" panose="020B0604020202020204" pitchFamily="34" charset="0"/>
                        </a:rPr>
                        <a:t>Kunjungan</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Rawat</a:t>
                      </a:r>
                      <a:r>
                        <a:rPr lang="en-ID" sz="1050" dirty="0">
                          <a:solidFill>
                            <a:schemeClr val="tx1"/>
                          </a:solidFill>
                          <a:effectLst/>
                          <a:latin typeface="Arial" panose="020B0604020202020204" pitchFamily="34" charset="0"/>
                          <a:cs typeface="Arial" panose="020B0604020202020204" pitchFamily="34" charset="0"/>
                        </a:rPr>
                        <a:t> </a:t>
                      </a:r>
                      <a:r>
                        <a:rPr lang="en-ID" sz="1050" dirty="0" err="1">
                          <a:solidFill>
                            <a:schemeClr val="tx1"/>
                          </a:solidFill>
                          <a:effectLst/>
                          <a:latin typeface="Arial" panose="020B0604020202020204" pitchFamily="34" charset="0"/>
                          <a:cs typeface="Arial" panose="020B0604020202020204" pitchFamily="34" charset="0"/>
                        </a:rPr>
                        <a:t>Inap</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1.898</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2.594</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5.977</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80"/>
                        </a:lnSpc>
                        <a:spcBef>
                          <a:spcPts val="20"/>
                        </a:spcBef>
                        <a:spcAft>
                          <a:spcPts val="0"/>
                        </a:spcAft>
                      </a:pP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3</a:t>
                      </a:r>
                      <a:r>
                        <a:rPr lang="id-ID"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a:t>
                      </a: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003</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 xmlns:a16="http://schemas.microsoft.com/office/drawing/2014/main" val="10003"/>
                  </a:ext>
                </a:extLst>
              </a:tr>
              <a:tr h="790794">
                <a:tc>
                  <a:txBody>
                    <a:bodyPr/>
                    <a:lstStyle/>
                    <a:p>
                      <a:pPr marL="67945">
                        <a:lnSpc>
                          <a:spcPts val="1380"/>
                        </a:lnSpc>
                        <a:spcBef>
                          <a:spcPts val="30"/>
                        </a:spcBef>
                        <a:spcAft>
                          <a:spcPts val="0"/>
                        </a:spcAft>
                      </a:pPr>
                      <a:r>
                        <a:rPr lang="id-ID" sz="1050" dirty="0">
                          <a:solidFill>
                            <a:schemeClr val="tx1"/>
                          </a:solidFill>
                          <a:effectLst/>
                          <a:latin typeface="Arial" panose="020B0604020202020204" pitchFamily="34" charset="0"/>
                          <a:cs typeface="Arial" panose="020B0604020202020204" pitchFamily="34" charset="0"/>
                        </a:rPr>
                        <a:t>Kamar Operasi</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9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560</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9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692</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90"/>
                        </a:lnSpc>
                        <a:spcBef>
                          <a:spcPts val="20"/>
                        </a:spcBef>
                        <a:spcAft>
                          <a:spcPts val="0"/>
                        </a:spcAft>
                      </a:pPr>
                      <a:r>
                        <a:rPr lang="id-ID" sz="1050" dirty="0">
                          <a:solidFill>
                            <a:schemeClr val="tx1"/>
                          </a:solidFill>
                          <a:effectLst/>
                          <a:latin typeface="Arial" panose="020B0604020202020204" pitchFamily="34" charset="0"/>
                          <a:ea typeface="Arial" panose="020B0604020202020204" pitchFamily="34" charset="0"/>
                          <a:cs typeface="Arial" panose="020B0604020202020204" pitchFamily="34" charset="0"/>
                        </a:rPr>
                        <a:t>547</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R="58420" algn="ctr">
                        <a:lnSpc>
                          <a:spcPts val="1390"/>
                        </a:lnSpc>
                        <a:spcBef>
                          <a:spcPts val="20"/>
                        </a:spcBef>
                        <a:spcAft>
                          <a:spcPts val="0"/>
                        </a:spcAft>
                      </a:pPr>
                      <a:r>
                        <a:rPr lang="en-US" sz="1050" dirty="0" smtClean="0">
                          <a:solidFill>
                            <a:schemeClr val="tx1"/>
                          </a:solidFill>
                          <a:effectLst/>
                          <a:latin typeface="Arial" panose="020B0604020202020204" pitchFamily="34" charset="0"/>
                          <a:ea typeface="Arial" panose="020B0604020202020204" pitchFamily="34" charset="0"/>
                          <a:cs typeface="Arial" panose="020B0604020202020204" pitchFamily="34" charset="0"/>
                        </a:rPr>
                        <a:t>667</a:t>
                      </a:r>
                      <a:endParaRPr lang="en-US" sz="105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039404073"/>
      </p:ext>
    </p:extLst>
  </p:cSld>
  <p:clrMapOvr>
    <a:masterClrMapping/>
  </p:clrMapOvr>
  <mc:AlternateContent xmlns:mc="http://schemas.openxmlformats.org/markup-compatibility/2006" xmlns:p14="http://schemas.microsoft.com/office/powerpoint/2010/main">
    <mc:Choice Requires="p14">
      <p:transition spd="slow" p14:dur="800" advClick="0">
        <p:circle/>
      </p:transition>
    </mc:Choice>
    <mc:Fallback xmlns="">
      <p:transition spd="slow" advClick="0">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14471618"/>
              </p:ext>
            </p:extLst>
          </p:nvPr>
        </p:nvGraphicFramePr>
        <p:xfrm>
          <a:off x="35496" y="699542"/>
          <a:ext cx="5760641" cy="3762780"/>
        </p:xfrm>
        <a:graphic>
          <a:graphicData uri="http://schemas.openxmlformats.org/drawingml/2006/table">
            <a:tbl>
              <a:tblPr/>
              <a:tblGrid>
                <a:gridCol w="428438">
                  <a:extLst>
                    <a:ext uri="{9D8B030D-6E8A-4147-A177-3AD203B41FA5}">
                      <a16:colId xmlns="" xmlns:a16="http://schemas.microsoft.com/office/drawing/2014/main" val="20000"/>
                    </a:ext>
                  </a:extLst>
                </a:gridCol>
                <a:gridCol w="1493387">
                  <a:extLst>
                    <a:ext uri="{9D8B030D-6E8A-4147-A177-3AD203B41FA5}">
                      <a16:colId xmlns="" xmlns:a16="http://schemas.microsoft.com/office/drawing/2014/main" val="20001"/>
                    </a:ext>
                  </a:extLst>
                </a:gridCol>
                <a:gridCol w="841855">
                  <a:extLst>
                    <a:ext uri="{9D8B030D-6E8A-4147-A177-3AD203B41FA5}">
                      <a16:colId xmlns="" xmlns:a16="http://schemas.microsoft.com/office/drawing/2014/main" val="20006"/>
                    </a:ext>
                  </a:extLst>
                </a:gridCol>
                <a:gridCol w="949593">
                  <a:extLst>
                    <a:ext uri="{9D8B030D-6E8A-4147-A177-3AD203B41FA5}">
                      <a16:colId xmlns="" xmlns:a16="http://schemas.microsoft.com/office/drawing/2014/main" val="3635440730"/>
                    </a:ext>
                  </a:extLst>
                </a:gridCol>
                <a:gridCol w="1023684">
                  <a:extLst>
                    <a:ext uri="{9D8B030D-6E8A-4147-A177-3AD203B41FA5}">
                      <a16:colId xmlns="" xmlns:a16="http://schemas.microsoft.com/office/drawing/2014/main" val="3221230240"/>
                    </a:ext>
                  </a:extLst>
                </a:gridCol>
                <a:gridCol w="1023684"/>
              </a:tblGrid>
              <a:tr h="537540">
                <a:tc>
                  <a:txBody>
                    <a:bodyPr/>
                    <a:lstStyle/>
                    <a:p>
                      <a:pPr algn="ctr">
                        <a:lnSpc>
                          <a:spcPct val="115000"/>
                        </a:lnSpc>
                        <a:spcAft>
                          <a:spcPts val="1000"/>
                        </a:spcAf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NO</a:t>
                      </a:r>
                      <a:endParaRPr lang="en-ID" sz="12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1000"/>
                        </a:spcAf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I N D I K A T O R</a:t>
                      </a:r>
                      <a:endParaRPr lang="en-ID" sz="12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1000"/>
                        </a:spcAft>
                      </a:pPr>
                      <a:r>
                        <a:rPr lang="en-US"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202</a:t>
                      </a:r>
                      <a:r>
                        <a:rPr lang="id-ID"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n-ID" sz="120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1000"/>
                        </a:spcAft>
                      </a:pPr>
                      <a:r>
                        <a:rPr lang="en-US" sz="1200" b="1" dirty="0">
                          <a:effectLst/>
                          <a:latin typeface="Arial" pitchFamily="34" charset="0"/>
                          <a:ea typeface="Calibri" panose="020F0502020204030204" pitchFamily="34" charset="0"/>
                          <a:cs typeface="Arial" pitchFamily="34" charset="0"/>
                        </a:rPr>
                        <a:t>2023</a:t>
                      </a:r>
                      <a:endParaRPr lang="en-ID" sz="1200" b="1" dirty="0">
                        <a:effectLst/>
                        <a:latin typeface="Arial" pitchFamily="34" charset="0"/>
                        <a:ea typeface="Calibri" panose="020F0502020204030204" pitchFamily="34" charset="0"/>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1000"/>
                        </a:spcAft>
                      </a:pPr>
                      <a:r>
                        <a:rPr lang="en-US" sz="1200" b="1" dirty="0">
                          <a:effectLst/>
                          <a:latin typeface="Arial" pitchFamily="34" charset="0"/>
                          <a:ea typeface="Calibri" panose="020F0502020204030204" pitchFamily="34" charset="0"/>
                          <a:cs typeface="Arial" pitchFamily="34" charset="0"/>
                        </a:rPr>
                        <a:t>2024</a:t>
                      </a:r>
                      <a:endParaRPr lang="en-ID" sz="1200" b="1" dirty="0">
                        <a:effectLst/>
                        <a:latin typeface="Arial" pitchFamily="34" charset="0"/>
                        <a:ea typeface="Calibri" panose="020F0502020204030204" pitchFamily="34" charset="0"/>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tc>
                  <a:txBody>
                    <a:bodyPr/>
                    <a:lstStyle/>
                    <a:p>
                      <a:pPr algn="ctr">
                        <a:lnSpc>
                          <a:spcPct val="115000"/>
                        </a:lnSpc>
                        <a:spcAft>
                          <a:spcPts val="1000"/>
                        </a:spcAft>
                      </a:pPr>
                      <a:r>
                        <a:rPr lang="id-ID" sz="1200" b="1" dirty="0" smtClean="0">
                          <a:effectLst/>
                          <a:latin typeface="Arial" pitchFamily="34" charset="0"/>
                          <a:ea typeface="Calibri" panose="020F0502020204030204" pitchFamily="34" charset="0"/>
                          <a:cs typeface="Arial" pitchFamily="34" charset="0"/>
                        </a:rPr>
                        <a:t>2025</a:t>
                      </a:r>
                      <a:endParaRPr lang="en-ID" sz="1200" b="1" dirty="0">
                        <a:effectLst/>
                        <a:latin typeface="Arial" pitchFamily="34" charset="0"/>
                        <a:ea typeface="Calibri" panose="020F0502020204030204" pitchFamily="34" charset="0"/>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accent2">
                        <a:lumMod val="60000"/>
                        <a:lumOff val="40000"/>
                      </a:schemeClr>
                    </a:solidFill>
                  </a:tcPr>
                </a:tc>
                <a:extLst>
                  <a:ext uri="{0D108BD9-81ED-4DB2-BD59-A6C34878D82A}">
                    <a16:rowId xmlns="" xmlns:a16="http://schemas.microsoft.com/office/drawing/2014/main" val="10000"/>
                  </a:ext>
                </a:extLst>
              </a:tr>
              <a:tr h="537540">
                <a:tc>
                  <a:txBody>
                    <a:bodyPr/>
                    <a:lstStyle/>
                    <a:p>
                      <a:pPr algn="ctr">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BOR (%)</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19</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chemeClr val="bg1"/>
                    </a:solidFill>
                  </a:tcPr>
                </a:tc>
                <a:tc>
                  <a:txBody>
                    <a:bodyPr/>
                    <a:lstStyle/>
                    <a:p>
                      <a:pPr algn="ctr">
                        <a:lnSpc>
                          <a:spcPct val="115000"/>
                        </a:lnSpc>
                        <a:spcAft>
                          <a:spcPts val="0"/>
                        </a:spcAft>
                      </a:pPr>
                      <a:r>
                        <a:rPr lang="en-US" sz="1200" b="0" dirty="0">
                          <a:solidFill>
                            <a:srgbClr val="000000"/>
                          </a:solidFill>
                          <a:effectLst/>
                          <a:latin typeface="Arial" pitchFamily="34" charset="0"/>
                          <a:ea typeface="SimSun" panose="02010600030101010101" pitchFamily="2" charset="-122"/>
                          <a:cs typeface="Arial" pitchFamily="34" charset="0"/>
                        </a:rPr>
                        <a:t>23</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30</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26</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tcPr>
                </a:tc>
                <a:extLst>
                  <a:ext uri="{0D108BD9-81ED-4DB2-BD59-A6C34878D82A}">
                    <a16:rowId xmlns="" xmlns:a16="http://schemas.microsoft.com/office/drawing/2014/main" val="10001"/>
                  </a:ext>
                </a:extLst>
              </a:tr>
              <a:tr h="537540">
                <a:tc>
                  <a:txBody>
                    <a:bodyPr/>
                    <a:lstStyle/>
                    <a:p>
                      <a:pPr algn="ctr">
                        <a:lnSpc>
                          <a:spcPct val="115000"/>
                        </a:lnSpc>
                        <a:spcAft>
                          <a:spcPts val="1000"/>
                        </a:spcAft>
                      </a:pPr>
                      <a:r>
                        <a:rPr lang="en-US" sz="1200" b="0">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en-ID" sz="1200" b="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BTO (kali)</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20</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200" b="0" dirty="0">
                          <a:effectLst/>
                          <a:latin typeface="Arial" pitchFamily="34" charset="0"/>
                          <a:ea typeface="SimSun" panose="02010600030101010101" pitchFamily="2" charset="-122"/>
                          <a:cs typeface="Arial" pitchFamily="34" charset="0"/>
                        </a:rPr>
                        <a:t>26</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34</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30</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r h="537540">
                <a:tc>
                  <a:txBody>
                    <a:bodyPr/>
                    <a:lstStyle/>
                    <a:p>
                      <a:pPr algn="ctr">
                        <a:lnSpc>
                          <a:spcPct val="115000"/>
                        </a:lnSpc>
                        <a:spcAft>
                          <a:spcPts val="1000"/>
                        </a:spcAft>
                      </a:pPr>
                      <a:r>
                        <a:rPr lang="en-US" sz="1200" b="0">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n-ID" sz="1200" b="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LOS (</a:t>
                      </a:r>
                      <a:r>
                        <a:rPr lang="en-US" sz="1200" b="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hari</a:t>
                      </a: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3</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200" b="0" dirty="0">
                          <a:effectLst/>
                          <a:latin typeface="Arial" pitchFamily="34" charset="0"/>
                          <a:ea typeface="SimSun" panose="02010600030101010101" pitchFamily="2" charset="-122"/>
                          <a:cs typeface="Arial" pitchFamily="34" charset="0"/>
                        </a:rPr>
                        <a:t>3</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3</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3</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537540">
                <a:tc>
                  <a:txBody>
                    <a:bodyPr/>
                    <a:lstStyle/>
                    <a:p>
                      <a:pPr algn="ctr">
                        <a:lnSpc>
                          <a:spcPct val="115000"/>
                        </a:lnSpc>
                        <a:spcAft>
                          <a:spcPts val="1000"/>
                        </a:spcAft>
                      </a:pPr>
                      <a:r>
                        <a:rPr lang="en-US" sz="1200" b="0">
                          <a:solidFill>
                            <a:srgbClr val="000000"/>
                          </a:solidFill>
                          <a:effectLst/>
                          <a:latin typeface="Arial" panose="020B0604020202020204" pitchFamily="34" charset="0"/>
                          <a:ea typeface="Calibri" panose="020F0502020204030204" pitchFamily="34" charset="0"/>
                          <a:cs typeface="Arial" panose="020B0604020202020204" pitchFamily="34" charset="0"/>
                        </a:rPr>
                        <a:t>4</a:t>
                      </a:r>
                      <a:endParaRPr lang="en-ID" sz="1200" b="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TOI (</a:t>
                      </a:r>
                      <a:r>
                        <a:rPr lang="en-US" sz="1200" b="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hari</a:t>
                      </a: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15</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200" b="0" dirty="0">
                          <a:solidFill>
                            <a:srgbClr val="000000"/>
                          </a:solidFill>
                          <a:effectLst/>
                          <a:latin typeface="Arial" pitchFamily="34" charset="0"/>
                          <a:ea typeface="SimSun" panose="02010600030101010101" pitchFamily="2" charset="-122"/>
                          <a:cs typeface="Arial" pitchFamily="34" charset="0"/>
                        </a:rPr>
                        <a:t>11</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8</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9</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r h="537540">
                <a:tc>
                  <a:txBody>
                    <a:bodyPr/>
                    <a:lstStyle/>
                    <a:p>
                      <a:pPr algn="ctr">
                        <a:lnSpc>
                          <a:spcPct val="115000"/>
                        </a:lnSpc>
                        <a:spcAft>
                          <a:spcPts val="1000"/>
                        </a:spcAft>
                      </a:pPr>
                      <a:r>
                        <a:rPr lang="en-US" sz="1200" b="0">
                          <a:solidFill>
                            <a:srgbClr val="000000"/>
                          </a:solidFill>
                          <a:effectLst/>
                          <a:latin typeface="Arial" panose="020B0604020202020204" pitchFamily="34" charset="0"/>
                          <a:ea typeface="Calibri" panose="020F0502020204030204" pitchFamily="34" charset="0"/>
                          <a:cs typeface="Arial" panose="020B0604020202020204" pitchFamily="34" charset="0"/>
                        </a:rPr>
                        <a:t>5</a:t>
                      </a:r>
                      <a:endParaRPr lang="en-ID" sz="1200" b="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NDR (</a:t>
                      </a: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16 </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200" b="0" dirty="0">
                          <a:solidFill>
                            <a:srgbClr val="000000"/>
                          </a:solidFill>
                          <a:effectLst/>
                          <a:latin typeface="Arial" pitchFamily="34" charset="0"/>
                          <a:ea typeface="SimSun" panose="02010600030101010101" pitchFamily="2" charset="-122"/>
                          <a:cs typeface="Arial" pitchFamily="34" charset="0"/>
                        </a:rPr>
                        <a:t>14</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10</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13</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5"/>
                  </a:ext>
                </a:extLst>
              </a:tr>
              <a:tr h="537540">
                <a:tc>
                  <a:txBody>
                    <a:bodyPr/>
                    <a:lstStyle/>
                    <a:p>
                      <a:pPr algn="ctr">
                        <a:lnSpc>
                          <a:spcPct val="115000"/>
                        </a:lnSpc>
                        <a:spcAft>
                          <a:spcPts val="1000"/>
                        </a:spcAft>
                      </a:pPr>
                      <a:r>
                        <a:rPr lang="en-US" sz="1200" b="0">
                          <a:solidFill>
                            <a:srgbClr val="000000"/>
                          </a:solidFill>
                          <a:effectLst/>
                          <a:latin typeface="Arial" panose="020B0604020202020204" pitchFamily="34" charset="0"/>
                          <a:ea typeface="Calibri" panose="020F0502020204030204" pitchFamily="34" charset="0"/>
                          <a:cs typeface="Arial" panose="020B0604020202020204" pitchFamily="34" charset="0"/>
                        </a:rPr>
                        <a:t>6</a:t>
                      </a:r>
                      <a:endParaRPr lang="en-ID" sz="1200" b="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just">
                        <a:lnSpc>
                          <a:spcPct val="115000"/>
                        </a:lnSpc>
                        <a:spcAft>
                          <a:spcPts val="1000"/>
                        </a:spcAft>
                      </a:pP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GDR (</a:t>
                      </a: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r>
                        <a:rPr lang="en-US"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1000"/>
                        </a:spcAft>
                      </a:pPr>
                      <a:r>
                        <a:rPr lang="id-ID" sz="1200" b="0" dirty="0">
                          <a:solidFill>
                            <a:srgbClr val="000000"/>
                          </a:solidFill>
                          <a:effectLst/>
                          <a:latin typeface="Arial" panose="020B0604020202020204" pitchFamily="34" charset="0"/>
                          <a:ea typeface="Calibri" panose="020F0502020204030204" pitchFamily="34" charset="0"/>
                          <a:cs typeface="Arial" panose="020B0604020202020204" pitchFamily="34" charset="0"/>
                        </a:rPr>
                        <a:t>38 </a:t>
                      </a:r>
                      <a:endParaRPr lang="en-ID" sz="1200" b="0" dirty="0">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en-US" sz="1200" b="0" dirty="0">
                          <a:solidFill>
                            <a:srgbClr val="000000"/>
                          </a:solidFill>
                          <a:effectLst/>
                          <a:latin typeface="Arial" pitchFamily="34" charset="0"/>
                          <a:ea typeface="SimSun" panose="02010600030101010101" pitchFamily="2" charset="-122"/>
                          <a:cs typeface="Arial" pitchFamily="34" charset="0"/>
                        </a:rPr>
                        <a:t>29</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a:effectLst/>
                          <a:latin typeface="Arial" pitchFamily="34" charset="0"/>
                          <a:ea typeface="SimSun" panose="02010600030101010101" pitchFamily="2" charset="-122"/>
                          <a:cs typeface="Arial" pitchFamily="34" charset="0"/>
                        </a:rPr>
                        <a:t>26</a:t>
                      </a: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tc>
                  <a:txBody>
                    <a:bodyPr/>
                    <a:lstStyle/>
                    <a:p>
                      <a:pPr algn="ctr">
                        <a:lnSpc>
                          <a:spcPct val="115000"/>
                        </a:lnSpc>
                        <a:spcAft>
                          <a:spcPts val="0"/>
                        </a:spcAft>
                      </a:pPr>
                      <a:r>
                        <a:rPr lang="id-ID" sz="1200" b="0" dirty="0" smtClean="0">
                          <a:effectLst/>
                          <a:latin typeface="Arial" pitchFamily="34" charset="0"/>
                          <a:ea typeface="SimSun" panose="02010600030101010101" pitchFamily="2" charset="-122"/>
                          <a:cs typeface="Arial" pitchFamily="34" charset="0"/>
                        </a:rPr>
                        <a:t>30</a:t>
                      </a:r>
                      <a:endParaRPr lang="id-ID" sz="1200" b="0" dirty="0">
                        <a:effectLst/>
                        <a:latin typeface="Arial" pitchFamily="34" charset="0"/>
                        <a:ea typeface="SimSun" panose="02010600030101010101" pitchFamily="2" charset="-122"/>
                        <a:cs typeface="Arial" pitchFamily="34" charset="0"/>
                      </a:endParaRPr>
                    </a:p>
                  </a:txBody>
                  <a:tcPr marL="51435" marR="51435" marT="0" marB="0" anchor="ctr">
                    <a:lnL w="3175" cap="flat" cmpd="sng" algn="ctr">
                      <a:solidFill>
                        <a:schemeClr val="accent2">
                          <a:lumMod val="50000"/>
                        </a:schemeClr>
                      </a:solidFill>
                      <a:prstDash val="solid"/>
                      <a:round/>
                      <a:headEnd type="none" w="med" len="med"/>
                      <a:tailEnd type="none" w="med" len="med"/>
                    </a:lnL>
                    <a:lnR w="3175" cap="flat" cmpd="sng" algn="ctr">
                      <a:solidFill>
                        <a:schemeClr val="accent2">
                          <a:lumMod val="50000"/>
                        </a:schemeClr>
                      </a:solidFill>
                      <a:prstDash val="solid"/>
                      <a:round/>
                      <a:headEnd type="none" w="med" len="med"/>
                      <a:tailEnd type="none" w="med" len="med"/>
                    </a:lnR>
                    <a:lnT w="3175" cap="flat" cmpd="sng" algn="ctr">
                      <a:solidFill>
                        <a:schemeClr val="accent2">
                          <a:lumMod val="50000"/>
                        </a:schemeClr>
                      </a:solidFill>
                      <a:prstDash val="solid"/>
                      <a:round/>
                      <a:headEnd type="none" w="med" len="med"/>
                      <a:tailEnd type="none" w="med" len="med"/>
                    </a:lnT>
                    <a:lnB w="3175" cap="flat" cmpd="sng" algn="ctr">
                      <a:solidFill>
                        <a:schemeClr val="accent2">
                          <a:lumMod val="50000"/>
                        </a:schemeClr>
                      </a:solidFill>
                      <a:prstDash val="solid"/>
                      <a:round/>
                      <a:headEnd type="none" w="med" len="med"/>
                      <a:tailEnd type="none" w="med" len="med"/>
                    </a:lnB>
                    <a:solidFill>
                      <a:srgbClr val="FFFFFF"/>
                    </a:solidFill>
                  </a:tcPr>
                </a:tc>
                <a:extLst>
                  <a:ext uri="{0D108BD9-81ED-4DB2-BD59-A6C34878D82A}">
                    <a16:rowId xmlns="" xmlns:a16="http://schemas.microsoft.com/office/drawing/2014/main" val="10006"/>
                  </a:ext>
                </a:extLst>
              </a:tr>
            </a:tbl>
          </a:graphicData>
        </a:graphic>
      </p:graphicFrame>
      <p:grpSp>
        <p:nvGrpSpPr>
          <p:cNvPr id="10" name="Group 9">
            <a:extLst>
              <a:ext uri="{FF2B5EF4-FFF2-40B4-BE49-F238E27FC236}">
                <a16:creationId xmlns="" xmlns:a16="http://schemas.microsoft.com/office/drawing/2014/main" id="{068BC812-2BF2-8363-BE8F-CA075365D36E}"/>
              </a:ext>
            </a:extLst>
          </p:cNvPr>
          <p:cNvGrpSpPr/>
          <p:nvPr/>
        </p:nvGrpSpPr>
        <p:grpSpPr>
          <a:xfrm>
            <a:off x="0" y="10350"/>
            <a:ext cx="9144000" cy="579120"/>
            <a:chOff x="0" y="0"/>
            <a:chExt cx="12192000" cy="772160"/>
          </a:xfrm>
        </p:grpSpPr>
        <p:cxnSp>
          <p:nvCxnSpPr>
            <p:cNvPr id="14" name="Straight Connector 13">
              <a:extLst>
                <a:ext uri="{FF2B5EF4-FFF2-40B4-BE49-F238E27FC236}">
                  <a16:creationId xmlns="" xmlns:a16="http://schemas.microsoft.com/office/drawing/2014/main" id="{E39AEBE9-3AD3-139B-C96D-D0D22E3ED726}"/>
                </a:ext>
              </a:extLst>
            </p:cNvPr>
            <p:cNvCxnSpPr/>
            <p:nvPr/>
          </p:nvCxnSpPr>
          <p:spPr>
            <a:xfrm>
              <a:off x="0" y="75501"/>
              <a:ext cx="1585519"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 xmlns:a16="http://schemas.microsoft.com/office/drawing/2014/main" id="{BC975459-E390-F553-25B8-74A900258174}"/>
                </a:ext>
              </a:extLst>
            </p:cNvPr>
            <p:cNvCxnSpPr/>
            <p:nvPr/>
          </p:nvCxnSpPr>
          <p:spPr>
            <a:xfrm>
              <a:off x="0" y="211123"/>
              <a:ext cx="1585519"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 xmlns:a16="http://schemas.microsoft.com/office/drawing/2014/main" id="{9A284C62-E9BF-E64A-B590-2B775F8568C9}"/>
                </a:ext>
              </a:extLst>
            </p:cNvPr>
            <p:cNvCxnSpPr/>
            <p:nvPr/>
          </p:nvCxnSpPr>
          <p:spPr>
            <a:xfrm>
              <a:off x="0" y="353736"/>
              <a:ext cx="1585519"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 xmlns:a16="http://schemas.microsoft.com/office/drawing/2014/main" id="{0626F5DE-FF0D-AD96-8071-303C8BDA65EF}"/>
                </a:ext>
              </a:extLst>
            </p:cNvPr>
            <p:cNvCxnSpPr/>
            <p:nvPr/>
          </p:nvCxnSpPr>
          <p:spPr>
            <a:xfrm>
              <a:off x="0" y="504737"/>
              <a:ext cx="1585519"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E7422B4A-093F-A22E-0B85-8F7920BDB8CE}"/>
                </a:ext>
              </a:extLst>
            </p:cNvPr>
            <p:cNvCxnSpPr/>
            <p:nvPr/>
          </p:nvCxnSpPr>
          <p:spPr>
            <a:xfrm>
              <a:off x="0" y="647350"/>
              <a:ext cx="1585519" cy="0"/>
            </a:xfrm>
            <a:prstGeom prst="line">
              <a:avLst/>
            </a:prstGeom>
            <a:ln w="127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 xmlns:a16="http://schemas.microsoft.com/office/drawing/2014/main" id="{9C53F2BE-259E-D018-0DC8-D34BB70FDFE8}"/>
                </a:ext>
              </a:extLst>
            </p:cNvPr>
            <p:cNvSpPr/>
            <p:nvPr/>
          </p:nvSpPr>
          <p:spPr>
            <a:xfrm>
              <a:off x="414779" y="0"/>
              <a:ext cx="11777221" cy="729842"/>
            </a:xfrm>
            <a:prstGeom prst="rect">
              <a:avLst/>
            </a:prstGeom>
            <a:solidFill>
              <a:srgbClr val="FFC000"/>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D"/>
            </a:p>
          </p:txBody>
        </p:sp>
        <p:pic>
          <p:nvPicPr>
            <p:cNvPr id="20" name="Picture 19">
              <a:extLst>
                <a:ext uri="{FF2B5EF4-FFF2-40B4-BE49-F238E27FC236}">
                  <a16:creationId xmlns="" xmlns:a16="http://schemas.microsoft.com/office/drawing/2014/main" id="{9360C0DD-7E1F-39F9-1DE5-75591B5C92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540" y="75501"/>
              <a:ext cx="596288" cy="578465"/>
            </a:xfrm>
            <a:prstGeom prst="rect">
              <a:avLst/>
            </a:prstGeom>
            <a:effectLst/>
          </p:spPr>
        </p:pic>
        <p:sp>
          <p:nvSpPr>
            <p:cNvPr id="21" name="TextBox 20">
              <a:extLst>
                <a:ext uri="{FF2B5EF4-FFF2-40B4-BE49-F238E27FC236}">
                  <a16:creationId xmlns="" xmlns:a16="http://schemas.microsoft.com/office/drawing/2014/main" id="{5E878E46-E680-93AD-8418-100C79E9962D}"/>
                </a:ext>
              </a:extLst>
            </p:cNvPr>
            <p:cNvSpPr txBox="1"/>
            <p:nvPr/>
          </p:nvSpPr>
          <p:spPr>
            <a:xfrm>
              <a:off x="697585" y="36519"/>
              <a:ext cx="11243928" cy="677108"/>
            </a:xfrm>
            <a:prstGeom prst="rect">
              <a:avLst/>
            </a:prstGeom>
            <a:noFill/>
          </p:spPr>
          <p:txBody>
            <a:bodyPr wrap="square" rtlCol="0" anchor="ctr">
              <a:spAutoFit/>
            </a:bodyPr>
            <a:lstStyle/>
            <a:p>
              <a:r>
                <a:rPr lang="en-US" altLang="id-ID" sz="2700" b="1" dirty="0">
                  <a:ln w="9525">
                    <a:solidFill>
                      <a:schemeClr val="bg1"/>
                    </a:solidFill>
                    <a:prstDash val="solid"/>
                  </a:ln>
                  <a:effectLst>
                    <a:outerShdw blurRad="12700" dist="38100" dir="2700000" algn="tl" rotWithShape="0">
                      <a:schemeClr val="bg1">
                        <a:lumMod val="50000"/>
                      </a:schemeClr>
                    </a:outerShdw>
                  </a:effectLst>
                  <a:latin typeface="Impact" panose="020B0806030902050204" pitchFamily="34" charset="0"/>
                  <a:cs typeface="Calibri" panose="020F0502020204030204" pitchFamily="34" charset="0"/>
                </a:rPr>
                <a:t>TEMA RKPD 2022</a:t>
              </a:r>
            </a:p>
          </p:txBody>
        </p:sp>
        <p:sp>
          <p:nvSpPr>
            <p:cNvPr id="22" name="Rectangle 21">
              <a:extLst>
                <a:ext uri="{FF2B5EF4-FFF2-40B4-BE49-F238E27FC236}">
                  <a16:creationId xmlns="" xmlns:a16="http://schemas.microsoft.com/office/drawing/2014/main" id="{D0A46BBB-C46B-2B47-1EC4-D2BFDF38A4BB}"/>
                </a:ext>
              </a:extLst>
            </p:cNvPr>
            <p:cNvSpPr/>
            <p:nvPr/>
          </p:nvSpPr>
          <p:spPr>
            <a:xfrm>
              <a:off x="0" y="0"/>
              <a:ext cx="12191365" cy="772160"/>
            </a:xfrm>
            <a:prstGeom prst="rect">
              <a:avLst/>
            </a:prstGeom>
            <a:gradFill flip="none" rotWithShape="1">
              <a:gsLst>
                <a:gs pos="0">
                  <a:srgbClr val="FFC000"/>
                </a:gs>
                <a:gs pos="100000">
                  <a:srgbClr val="FFFF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endParaRPr lang="en-US" dirty="0">
                <a:solidFill>
                  <a:schemeClr val="tx1"/>
                </a:solidFill>
                <a:latin typeface="Calibri" panose="020F0502020204030204" pitchFamily="34" charset="0"/>
                <a:ea typeface="Open Sans" pitchFamily="34" charset="0"/>
                <a:cs typeface="Calibri" panose="020F0502020204030204" pitchFamily="34" charset="0"/>
                <a:sym typeface="+mn-ea"/>
              </a:endParaRPr>
            </a:p>
          </p:txBody>
        </p:sp>
        <p:sp>
          <p:nvSpPr>
            <p:cNvPr id="23" name="TextBox 39">
              <a:extLst>
                <a:ext uri="{FF2B5EF4-FFF2-40B4-BE49-F238E27FC236}">
                  <a16:creationId xmlns="" xmlns:a16="http://schemas.microsoft.com/office/drawing/2014/main" id="{7E61483C-61B3-30C4-3183-9873D269BB28}"/>
                </a:ext>
              </a:extLst>
            </p:cNvPr>
            <p:cNvSpPr txBox="1"/>
            <p:nvPr/>
          </p:nvSpPr>
          <p:spPr>
            <a:xfrm>
              <a:off x="8082196" y="77835"/>
              <a:ext cx="3227587" cy="276999"/>
            </a:xfrm>
            <a:prstGeom prst="rect">
              <a:avLst/>
            </a:prstGeom>
            <a:noFill/>
          </p:spPr>
          <p:txBody>
            <a:bodyPr wrap="square" rtlCol="0">
              <a:spAutoFit/>
            </a:bodyPr>
            <a:lstStyle/>
            <a:p>
              <a:pPr algn="r"/>
              <a:r>
                <a:rPr lang="id-ID" sz="750" b="1" spc="225" dirty="0">
                  <a:latin typeface="Calibri" panose="020F0502020204030204" pitchFamily="34" charset="0"/>
                  <a:cs typeface="Calibri" panose="020F0502020204030204" pitchFamily="34" charset="0"/>
                </a:rPr>
                <a:t>RSUD PETALA BUMI</a:t>
              </a:r>
            </a:p>
          </p:txBody>
        </p:sp>
        <p:cxnSp>
          <p:nvCxnSpPr>
            <p:cNvPr id="24" name="Straight Connector 23">
              <a:extLst>
                <a:ext uri="{FF2B5EF4-FFF2-40B4-BE49-F238E27FC236}">
                  <a16:creationId xmlns="" xmlns:a16="http://schemas.microsoft.com/office/drawing/2014/main" id="{07E50D3C-3A4A-C3F4-27B0-DE12140AC869}"/>
                </a:ext>
              </a:extLst>
            </p:cNvPr>
            <p:cNvCxnSpPr/>
            <p:nvPr/>
          </p:nvCxnSpPr>
          <p:spPr>
            <a:xfrm>
              <a:off x="11309783" y="74944"/>
              <a:ext cx="0" cy="5724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90176" y="-9350"/>
            <a:ext cx="520513" cy="549304"/>
          </a:xfrm>
          <a:prstGeom prst="rect">
            <a:avLst/>
          </a:prstGeom>
        </p:spPr>
      </p:pic>
      <p:sp>
        <p:nvSpPr>
          <p:cNvPr id="2" name="Rectangle 1"/>
          <p:cNvSpPr/>
          <p:nvPr/>
        </p:nvSpPr>
        <p:spPr>
          <a:xfrm>
            <a:off x="0" y="90519"/>
            <a:ext cx="6203942" cy="369332"/>
          </a:xfrm>
          <a:prstGeom prst="rect">
            <a:avLst/>
          </a:prstGeom>
        </p:spPr>
        <p:txBody>
          <a:bodyPr wrap="none">
            <a:spAutoFit/>
          </a:bodyPr>
          <a:lstStyle/>
          <a:p>
            <a:r>
              <a:rPr lang="id-ID" dirty="0">
                <a:latin typeface="Aharoni" panose="02010803020104030203" pitchFamily="2" charset="-79"/>
                <a:cs typeface="Aharoni" panose="02010803020104030203" pitchFamily="2" charset="-79"/>
              </a:rPr>
              <a:t> </a:t>
            </a:r>
            <a:r>
              <a:rPr lang="sv-SE" dirty="0">
                <a:latin typeface="Aharoni" panose="02010803020104030203" pitchFamily="2" charset="-79"/>
                <a:cs typeface="Aharoni" panose="02010803020104030203" pitchFamily="2" charset="-79"/>
              </a:rPr>
              <a:t>Gambaran Kinerja  RSUD Petala Bumi  Tahun 20</a:t>
            </a:r>
            <a:r>
              <a:rPr lang="id-ID" dirty="0">
                <a:latin typeface="Aharoni" panose="02010803020104030203" pitchFamily="2" charset="-79"/>
                <a:cs typeface="Aharoni" panose="02010803020104030203" pitchFamily="2" charset="-79"/>
              </a:rPr>
              <a:t>22</a:t>
            </a:r>
            <a:r>
              <a:rPr lang="sv-SE" dirty="0">
                <a:latin typeface="Aharoni" panose="02010803020104030203" pitchFamily="2" charset="-79"/>
                <a:cs typeface="Aharoni" panose="02010803020104030203" pitchFamily="2" charset="-79"/>
              </a:rPr>
              <a:t> - </a:t>
            </a:r>
            <a:r>
              <a:rPr lang="sv-SE" dirty="0" smtClean="0">
                <a:latin typeface="Aharoni" panose="02010803020104030203" pitchFamily="2" charset="-79"/>
                <a:cs typeface="Aharoni" panose="02010803020104030203" pitchFamily="2" charset="-79"/>
              </a:rPr>
              <a:t>202</a:t>
            </a:r>
            <a:r>
              <a:rPr lang="id-ID" dirty="0" smtClean="0">
                <a:latin typeface="Aharoni" panose="02010803020104030203" pitchFamily="2" charset="-79"/>
                <a:cs typeface="Aharoni" panose="02010803020104030203" pitchFamily="2" charset="-79"/>
              </a:rPr>
              <a:t>5</a:t>
            </a:r>
            <a:endParaRPr lang="id-ID" dirty="0">
              <a:latin typeface="Aharoni" panose="02010803020104030203" pitchFamily="2" charset="-79"/>
              <a:cs typeface="Aharoni" panose="02010803020104030203" pitchFamily="2" charset="-79"/>
            </a:endParaRPr>
          </a:p>
        </p:txBody>
      </p:sp>
      <p:sp>
        <p:nvSpPr>
          <p:cNvPr id="26" name="TextBox 25"/>
          <p:cNvSpPr txBox="1"/>
          <p:nvPr/>
        </p:nvSpPr>
        <p:spPr>
          <a:xfrm>
            <a:off x="5947590" y="641497"/>
            <a:ext cx="3072531" cy="1246493"/>
          </a:xfrm>
          <a:prstGeom prst="rect">
            <a:avLst/>
          </a:prstGeom>
        </p:spPr>
        <p:style>
          <a:lnRef idx="3">
            <a:schemeClr val="lt1"/>
          </a:lnRef>
          <a:fillRef idx="1">
            <a:schemeClr val="accent5"/>
          </a:fillRef>
          <a:effectRef idx="1">
            <a:schemeClr val="accent5"/>
          </a:effectRef>
          <a:fontRef idx="minor">
            <a:schemeClr val="lt1"/>
          </a:fontRef>
        </p:style>
        <p:txBody>
          <a:bodyPr wrap="square" lIns="91438" tIns="45719" rIns="91438" bIns="45719" rtlCol="0">
            <a:spAutoFit/>
          </a:bodyPr>
          <a:lstStyle/>
          <a:p>
            <a:r>
              <a:rPr lang="id-ID" sz="1425" dirty="0"/>
              <a:t>Nilai parameter BOR yang ideal adalah antara 60-85% (Depkes RI, 2005), sementara RSUD Petala Bumi mempunyai Nilai </a:t>
            </a:r>
            <a:r>
              <a:rPr lang="id-ID" b="1" dirty="0" smtClean="0"/>
              <a:t>26%</a:t>
            </a:r>
            <a:r>
              <a:rPr lang="id-ID" sz="1425" dirty="0" smtClean="0"/>
              <a:t>. </a:t>
            </a:r>
            <a:r>
              <a:rPr lang="id-ID" sz="1425" dirty="0"/>
              <a:t>Hal ini disebabkan oleh :</a:t>
            </a:r>
          </a:p>
        </p:txBody>
      </p:sp>
      <p:sp>
        <p:nvSpPr>
          <p:cNvPr id="27" name="TextBox 26"/>
          <p:cNvSpPr txBox="1"/>
          <p:nvPr/>
        </p:nvSpPr>
        <p:spPr>
          <a:xfrm>
            <a:off x="5947590" y="1860988"/>
            <a:ext cx="3072531" cy="3046986"/>
          </a:xfrm>
          <a:prstGeom prst="rect">
            <a:avLst/>
          </a:prstGeom>
          <a:solidFill>
            <a:srgbClr val="0070C0"/>
          </a:solidFill>
        </p:spPr>
        <p:style>
          <a:lnRef idx="3">
            <a:schemeClr val="lt1"/>
          </a:lnRef>
          <a:fillRef idx="1">
            <a:schemeClr val="accent2"/>
          </a:fillRef>
          <a:effectRef idx="1">
            <a:schemeClr val="accent2"/>
          </a:effectRef>
          <a:fontRef idx="minor">
            <a:schemeClr val="lt1"/>
          </a:fontRef>
        </p:style>
        <p:txBody>
          <a:bodyPr wrap="square" lIns="91438" tIns="45719" rIns="91438" bIns="45719" rtlCol="0">
            <a:spAutoFit/>
          </a:bodyPr>
          <a:lstStyle/>
          <a:p>
            <a:pPr marL="342892" indent="-342892">
              <a:buFont typeface="+mj-lt"/>
              <a:buAutoNum type="alphaLcPeriod"/>
            </a:pPr>
            <a:r>
              <a:rPr lang="id-ID" sz="1200" dirty="0"/>
              <a:t>Alat Kesehatan yang belum memenuhi standar seperti belum mempunyai alkes CT-Scan, Dialisis, Alat kesehatan High Care Unit;</a:t>
            </a:r>
          </a:p>
          <a:p>
            <a:pPr marL="342892" indent="-342892">
              <a:buFont typeface="+mj-lt"/>
              <a:buAutoNum type="alphaLcPeriod"/>
            </a:pPr>
            <a:r>
              <a:rPr lang="id-ID" sz="1200" dirty="0"/>
              <a:t>SDM yang masih belum terpenuhi  seperti belum mempunyai spesialis bedah saraf, spesialis orthopedi, </a:t>
            </a:r>
            <a:r>
              <a:rPr lang="en-US" sz="1200" dirty="0"/>
              <a:t>sub </a:t>
            </a:r>
            <a:r>
              <a:rPr lang="id-ID" sz="1200" dirty="0"/>
              <a:t>spesialis</a:t>
            </a:r>
            <a:r>
              <a:rPr lang="en-US" sz="1200" dirty="0"/>
              <a:t> </a:t>
            </a:r>
            <a:r>
              <a:rPr lang="en-US" sz="1200" dirty="0" err="1"/>
              <a:t>penyakit</a:t>
            </a:r>
            <a:r>
              <a:rPr lang="en-US" sz="1200" dirty="0"/>
              <a:t> </a:t>
            </a:r>
            <a:r>
              <a:rPr lang="en-US" sz="1200" dirty="0" err="1"/>
              <a:t>dalam</a:t>
            </a:r>
            <a:r>
              <a:rPr lang="en-US" sz="1200" dirty="0"/>
              <a:t>, sub </a:t>
            </a:r>
            <a:r>
              <a:rPr lang="en-US" sz="1200" dirty="0" err="1"/>
              <a:t>spesialis</a:t>
            </a:r>
            <a:r>
              <a:rPr lang="en-US" sz="1200" dirty="0"/>
              <a:t> </a:t>
            </a:r>
            <a:r>
              <a:rPr lang="en-US" sz="1200" dirty="0" err="1"/>
              <a:t>obgyn</a:t>
            </a:r>
            <a:r>
              <a:rPr lang="id-ID" sz="1200" dirty="0"/>
              <a:t>;</a:t>
            </a:r>
          </a:p>
          <a:p>
            <a:pPr marL="342892" indent="-342892">
              <a:buFont typeface="+mj-lt"/>
              <a:buAutoNum type="alphaLcPeriod"/>
            </a:pPr>
            <a:r>
              <a:rPr lang="id-ID" sz="1200" dirty="0"/>
              <a:t>Tenaga Kesehatan yang masih memerlukan pelatihan peningkatan kompetensi seperti pelatihan ICU Komprehensif, Pelatihan Perawat Neonatus, Pelatihan Dialisis, Pelatihan EKG, Pelatihan ATLS, Pelatihan BTCLS.</a:t>
            </a:r>
          </a:p>
        </p:txBody>
      </p:sp>
    </p:spTree>
    <p:extLst>
      <p:ext uri="{BB962C8B-B14F-4D97-AF65-F5344CB8AC3E}">
        <p14:creationId xmlns:p14="http://schemas.microsoft.com/office/powerpoint/2010/main" val="2258390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ontents Slide Master">
  <a:themeElements>
    <a:clrScheme name="ALLPPT-COLOR-A05">
      <a:dk1>
        <a:sysClr val="windowText" lastClr="000000"/>
      </a:dk1>
      <a:lt1>
        <a:sysClr val="window" lastClr="FFFFFF"/>
      </a:lt1>
      <a:dk2>
        <a:srgbClr val="1F497D"/>
      </a:dk2>
      <a:lt2>
        <a:srgbClr val="EEECE1"/>
      </a:lt2>
      <a:accent1>
        <a:srgbClr val="33E97C"/>
      </a:accent1>
      <a:accent2>
        <a:srgbClr val="2FC5FA"/>
      </a:accent2>
      <a:accent3>
        <a:srgbClr val="F2AC30"/>
      </a:accent3>
      <a:accent4>
        <a:srgbClr val="FE3FE4"/>
      </a:accent4>
      <a:accent5>
        <a:srgbClr val="FE4D3B"/>
      </a:accent5>
      <a:accent6>
        <a:srgbClr val="CBCBCB"/>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E3FE4"/>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Section Break Slide Master">
  <a:themeElements>
    <a:clrScheme name="ALLPPT-COLOR-A05">
      <a:dk1>
        <a:sysClr val="windowText" lastClr="000000"/>
      </a:dk1>
      <a:lt1>
        <a:sysClr val="window" lastClr="FFFFFF"/>
      </a:lt1>
      <a:dk2>
        <a:srgbClr val="1F497D"/>
      </a:dk2>
      <a:lt2>
        <a:srgbClr val="EEECE1"/>
      </a:lt2>
      <a:accent1>
        <a:srgbClr val="33E97C"/>
      </a:accent1>
      <a:accent2>
        <a:srgbClr val="2FC5FA"/>
      </a:accent2>
      <a:accent3>
        <a:srgbClr val="F2AC30"/>
      </a:accent3>
      <a:accent4>
        <a:srgbClr val="FE3FE4"/>
      </a:accent4>
      <a:accent5>
        <a:srgbClr val="FE4D3B"/>
      </a:accent5>
      <a:accent6>
        <a:srgbClr val="CBCBCB"/>
      </a:accent6>
      <a:hlink>
        <a:srgbClr val="000000"/>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7113</TotalTime>
  <Words>1490</Words>
  <Application>Microsoft Office PowerPoint</Application>
  <PresentationFormat>On-screen Show (16:9)</PresentationFormat>
  <Paragraphs>433</Paragraphs>
  <Slides>21</Slides>
  <Notes>18</Notes>
  <HiddenSlides>0</HiddenSlides>
  <MMClips>0</MMClips>
  <ScaleCrop>false</ScaleCrop>
  <HeadingPairs>
    <vt:vector size="6" baseType="variant">
      <vt:variant>
        <vt:lpstr>Fonts Used</vt:lpstr>
      </vt:variant>
      <vt:variant>
        <vt:i4>21</vt:i4>
      </vt:variant>
      <vt:variant>
        <vt:lpstr>Theme</vt:lpstr>
      </vt:variant>
      <vt:variant>
        <vt:i4>3</vt:i4>
      </vt:variant>
      <vt:variant>
        <vt:lpstr>Slide Titles</vt:lpstr>
      </vt:variant>
      <vt:variant>
        <vt:i4>21</vt:i4>
      </vt:variant>
    </vt:vector>
  </HeadingPairs>
  <TitlesOfParts>
    <vt:vector size="45" baseType="lpstr">
      <vt:lpstr>Arial Unicode MS</vt:lpstr>
      <vt:lpstr>맑은 고딕</vt:lpstr>
      <vt:lpstr>SimSun</vt:lpstr>
      <vt:lpstr>Adobe Garamond Pro Bold</vt:lpstr>
      <vt:lpstr>Agency FB</vt:lpstr>
      <vt:lpstr>Aharoni</vt:lpstr>
      <vt:lpstr>Arial</vt:lpstr>
      <vt:lpstr>Arial Black</vt:lpstr>
      <vt:lpstr>Arial Narrow</vt:lpstr>
      <vt:lpstr>Calibri</vt:lpstr>
      <vt:lpstr>Comic Sans MS</vt:lpstr>
      <vt:lpstr>Corbel</vt:lpstr>
      <vt:lpstr>HY중고딕</vt:lpstr>
      <vt:lpstr>Impact</vt:lpstr>
      <vt:lpstr>Libre Baskerville</vt:lpstr>
      <vt:lpstr>Open Sans</vt:lpstr>
      <vt:lpstr>Rockwell Extra Bold</vt:lpstr>
      <vt:lpstr>Tahoma</vt:lpstr>
      <vt:lpstr>Times New Roman</vt:lpstr>
      <vt:lpstr>Wingdings</vt:lpstr>
      <vt:lpstr>Wingdings 2</vt:lpstr>
      <vt:lpstr>Contents Slide Master</vt:lpstr>
      <vt:lpstr>Section Break Slide Master</vt:lpstr>
      <vt:lpstr>Frame</vt:lpstr>
      <vt:lpstr>PowerPoint Presentation</vt:lpstr>
      <vt:lpstr>PowerPoint Presentation</vt:lpstr>
      <vt:lpstr>PowerPoint Presentation</vt:lpstr>
      <vt:lpstr>VISI</vt:lpstr>
      <vt:lpstr>PowerPoint Presentation</vt:lpstr>
      <vt:lpstr>PowerPoint Presentation</vt:lpstr>
      <vt:lpstr>PowerPoint Presentation</vt:lpstr>
      <vt:lpstr>PowerPoint Presentation</vt:lpstr>
      <vt:lpstr>PowerPoint Presentation</vt:lpstr>
      <vt:lpstr>PowerPoint Presentation</vt:lpstr>
      <vt:lpstr>SUMBER DAYA MANUSIA</vt:lpstr>
      <vt:lpstr>PowerPoint Presentation</vt:lpstr>
      <vt:lpstr>PowerPoint Presentation</vt:lpstr>
      <vt:lpstr>PowerPoint Presentation</vt:lpstr>
      <vt:lpstr>PENGEM BANGAN LAYANAN  </vt:lpstr>
      <vt:lpstr>Layanan Ibu dan Anak (KIA)</vt:lpstr>
      <vt:lpstr>Pelayanan Haemodialisa</vt:lpstr>
      <vt:lpstr>Pelayanan Radiologi</vt:lpstr>
      <vt:lpstr>Pelayanan Mata</vt:lpstr>
      <vt:lpstr>Pelayanan Patologi Anatomi</vt:lpstr>
      <vt:lpstr>PowerPoint Presentation</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amee</cp:lastModifiedBy>
  <cp:revision>542</cp:revision>
  <cp:lastPrinted>2026-04-22T01:39:01Z</cp:lastPrinted>
  <dcterms:created xsi:type="dcterms:W3CDTF">2016-11-30T01:15:48Z</dcterms:created>
  <dcterms:modified xsi:type="dcterms:W3CDTF">2026-04-22T01:39:55Z</dcterms:modified>
</cp:coreProperties>
</file>