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</p:sldIdLst>
  <p:sldSz cx="18288000" cy="10287000"/>
  <p:notesSz cx="6858000" cy="9144000"/>
  <p:embeddedFontLst>
    <p:embeddedFont>
      <p:font typeface="Montserrat Ultra-Bold Italics" charset="0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  <p:embeddedFont>
      <p:font typeface="Montserrat Ultra-Bold" charset="0"/>
      <p:regular r:id="rId9"/>
    </p:embeddedFont>
    <p:embeddedFont>
      <p:font typeface="Montserrat Italics" charset="0"/>
      <p:regular r:id="rId10"/>
    </p:embeddedFont>
    <p:embeddedFont>
      <p:font typeface="Montserrat Bold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7020778">
            <a:off x="-7144638" y="-737499"/>
            <a:ext cx="16508538" cy="1203633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9" name="Freeform 9"/>
          <p:cNvSpPr/>
          <p:nvPr/>
        </p:nvSpPr>
        <p:spPr>
          <a:xfrm>
            <a:off x="5785651" y="9744766"/>
            <a:ext cx="2082913" cy="344627"/>
          </a:xfrm>
          <a:custGeom>
            <a:avLst/>
            <a:gdLst/>
            <a:ahLst/>
            <a:cxnLst/>
            <a:rect l="l" t="t" r="r" b="b"/>
            <a:pathLst>
              <a:path w="2082913" h="344627">
                <a:moveTo>
                  <a:pt x="0" y="0"/>
                </a:moveTo>
                <a:lnTo>
                  <a:pt x="2082912" y="0"/>
                </a:lnTo>
                <a:lnTo>
                  <a:pt x="2082912" y="344627"/>
                </a:lnTo>
                <a:lnTo>
                  <a:pt x="0" y="344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6781800" y="1415716"/>
            <a:ext cx="14173199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38"/>
              </a:lnSpc>
            </a:pPr>
            <a:r>
              <a:rPr lang="en-US" sz="6000" spc="-884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UPT . </a:t>
            </a:r>
            <a:r>
              <a:rPr lang="en-US" sz="6000" spc="-884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Penerapan</a:t>
            </a:r>
            <a:r>
              <a:rPr lang="en-US" sz="6000" spc="-884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</a:t>
            </a:r>
            <a:r>
              <a:rPr lang="en-US" sz="6000" spc="-884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Mutu</a:t>
            </a:r>
            <a:r>
              <a:rPr lang="en-US" sz="6000" spc="-884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</a:t>
            </a:r>
            <a:r>
              <a:rPr lang="en-US" sz="6000" spc="-884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Hasil</a:t>
            </a:r>
            <a:r>
              <a:rPr lang="en-US" sz="6000" spc="-884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</a:t>
            </a:r>
            <a:r>
              <a:rPr lang="en-US" sz="6000" spc="-884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Perikanan</a:t>
            </a:r>
            <a:endParaRPr lang="en-US" sz="6000" spc="-884" dirty="0">
              <a:solidFill>
                <a:srgbClr val="FFFFFF"/>
              </a:solidFill>
              <a:latin typeface="Montserrat Ultra-Bold Italics"/>
              <a:ea typeface="Montserrat Ultra-Bold Italics"/>
              <a:cs typeface="Montserrat Ultra-Bold Italics"/>
              <a:sym typeface="Montserrat Ultra-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-6335774" y="3146491"/>
            <a:ext cx="1173480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23"/>
              </a:lnSpc>
            </a:pPr>
            <a:r>
              <a:rPr lang="en-US" sz="3600" spc="4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DINAS KELAUTAN DAN PERIKANAN PROV RIAU</a:t>
            </a:r>
          </a:p>
        </p:txBody>
      </p:sp>
      <p:pic>
        <p:nvPicPr>
          <p:cNvPr id="1026" name="Picture 2" descr="C:\Users\globa\Downloads\WhatsApp Image 2025-09-24 at 14.14.0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75" y="-190500"/>
            <a:ext cx="1352214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2"/>
          <p:cNvSpPr txBox="1"/>
          <p:nvPr/>
        </p:nvSpPr>
        <p:spPr>
          <a:xfrm>
            <a:off x="-6050693" y="266700"/>
            <a:ext cx="13030200" cy="1469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38"/>
              </a:lnSpc>
            </a:pPr>
            <a:r>
              <a:rPr lang="en-US" sz="6000" spc="-884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Layanan</a:t>
            </a:r>
            <a:r>
              <a:rPr lang="en-US" sz="6000" spc="-884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</a:t>
            </a:r>
            <a:r>
              <a:rPr lang="en-US" sz="6000" spc="-884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Pengujian</a:t>
            </a:r>
            <a:r>
              <a:rPr lang="en-US" sz="6000" spc="-884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</a:t>
            </a:r>
            <a:r>
              <a:rPr lang="en-US" sz="6000" spc="-884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Laboratorium</a:t>
            </a:r>
            <a:endParaRPr lang="en-US" sz="6000" spc="-884" dirty="0">
              <a:solidFill>
                <a:srgbClr val="FFFFFF"/>
              </a:solidFill>
              <a:latin typeface="Montserrat Ultra-Bold Italics"/>
              <a:ea typeface="Montserrat Ultra-Bold Italics"/>
              <a:cs typeface="Montserrat Ultra-Bold Italics"/>
              <a:sym typeface="Montserrat Ultra-Bold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1080" y="6265400"/>
            <a:ext cx="4942703" cy="4114800"/>
          </a:xfrm>
          <a:custGeom>
            <a:avLst/>
            <a:gdLst/>
            <a:ahLst/>
            <a:cxnLst/>
            <a:rect l="l" t="t" r="r" b="b"/>
            <a:pathLst>
              <a:path w="4942703" h="4114800">
                <a:moveTo>
                  <a:pt x="0" y="0"/>
                </a:moveTo>
                <a:lnTo>
                  <a:pt x="4942703" y="0"/>
                </a:lnTo>
                <a:lnTo>
                  <a:pt x="49427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1753206">
            <a:off x="-2056210" y="6084469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4" name="AutoShape 4"/>
          <p:cNvSpPr/>
          <p:nvPr/>
        </p:nvSpPr>
        <p:spPr>
          <a:xfrm rot="2700000">
            <a:off x="-2656028" y="906235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AutoShape 5"/>
          <p:cNvSpPr/>
          <p:nvPr/>
        </p:nvSpPr>
        <p:spPr>
          <a:xfrm rot="2700000">
            <a:off x="15641497" y="-12437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10" name="Freeform 10"/>
          <p:cNvSpPr/>
          <p:nvPr/>
        </p:nvSpPr>
        <p:spPr>
          <a:xfrm>
            <a:off x="430592" y="4796913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6" y="0"/>
                </a:lnTo>
                <a:lnTo>
                  <a:pt x="5747086" y="1065824"/>
                </a:lnTo>
                <a:lnTo>
                  <a:pt x="0" y="106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05000" y="4693618"/>
            <a:ext cx="4108222" cy="1597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n-US" sz="1700" spc="34" dirty="0" smtClean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/>
            <a:r>
              <a:rPr lang="en-US" sz="1700" spc="34" dirty="0" smtClean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SENSORI </a:t>
            </a: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(SKORING TEST, </a:t>
            </a:r>
            <a:r>
              <a:rPr lang="en-US" sz="1700" spc="34" dirty="0" smtClean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DESKRIPSI TEST</a:t>
            </a: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HEDONIK TEST) (SNI: 2346:2015</a:t>
            </a:r>
            <a:r>
              <a:rPr lang="en-US" sz="1700" spc="34" dirty="0" smtClean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 </a:t>
            </a:r>
            <a:endParaRPr lang="en-US" sz="1700" spc="34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250"/>
              </a:lnSpc>
            </a:pPr>
            <a:endParaRPr lang="en-US" sz="1700" spc="34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01314" y="5905500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6" y="0"/>
                </a:lnTo>
                <a:lnTo>
                  <a:pt x="5747086" y="1065824"/>
                </a:lnTo>
                <a:lnTo>
                  <a:pt x="0" y="106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67847" y="6939642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7" y="0"/>
                </a:lnTo>
                <a:lnTo>
                  <a:pt x="5747087" y="1065823"/>
                </a:lnTo>
                <a:lnTo>
                  <a:pt x="0" y="1065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367847" y="8322800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7" y="0"/>
                </a:lnTo>
                <a:lnTo>
                  <a:pt x="5747087" y="1065823"/>
                </a:lnTo>
                <a:lnTo>
                  <a:pt x="0" y="1065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850459" y="5222765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7" y="0"/>
                </a:lnTo>
                <a:lnTo>
                  <a:pt x="5747087" y="1065824"/>
                </a:lnTo>
                <a:lnTo>
                  <a:pt x="0" y="106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901819" y="6533094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7" y="0"/>
                </a:lnTo>
                <a:lnTo>
                  <a:pt x="5747087" y="1065824"/>
                </a:lnTo>
                <a:lnTo>
                  <a:pt x="0" y="106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067031" y="7916252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6" y="0"/>
                </a:lnTo>
                <a:lnTo>
                  <a:pt x="5747086" y="1065823"/>
                </a:lnTo>
                <a:lnTo>
                  <a:pt x="0" y="1065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374857" y="949595"/>
            <a:ext cx="11825039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23"/>
              </a:lnSpc>
            </a:pPr>
            <a:r>
              <a:rPr lang="en-US" sz="5636" spc="-332" dirty="0" smtClean="0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JENIS PELAYANAN PENGUJIAN </a:t>
            </a:r>
            <a:r>
              <a:rPr lang="en-US" sz="5636" spc="-332" dirty="0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LABORATORIUM UPT. </a:t>
            </a:r>
            <a:r>
              <a:rPr lang="en-US" sz="5636" spc="-332" dirty="0" smtClean="0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PMHP</a:t>
            </a:r>
            <a:endParaRPr lang="en-US" sz="5636" spc="-332" dirty="0">
              <a:solidFill>
                <a:srgbClr val="263F6B"/>
              </a:solidFill>
              <a:latin typeface="Montserrat Ultra-Bold Italics"/>
              <a:ea typeface="Montserrat Ultra-Bold Italics"/>
              <a:cs typeface="Montserrat Ultra-Bold Italics"/>
              <a:sym typeface="Montserrat Ultra-Bold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6290" y="4209235"/>
            <a:ext cx="6052917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738" spc="54" dirty="0" smtClean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PENGUJIAN ORGANOLEPTIK</a:t>
            </a:r>
            <a:endParaRPr lang="en-US" sz="2738" spc="54" dirty="0">
              <a:solidFill>
                <a:srgbClr val="263F6B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04999" y="6141051"/>
            <a:ext cx="4240021" cy="467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en-US" sz="1700" spc="34" dirty="0" smtClean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UJI </a:t>
            </a: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FORMALIN (TEST KIT)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29607" y="7136640"/>
            <a:ext cx="469485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UJI </a:t>
            </a:r>
            <a:r>
              <a:rPr lang="en-US" sz="1700" spc="34" dirty="0" smtClean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 </a:t>
            </a: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(SNI 2332.3:2015)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19208" y="5839550"/>
            <a:ext cx="5564718" cy="34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738" spc="54" dirty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PENGUJIAN </a:t>
            </a:r>
            <a:r>
              <a:rPr lang="en-US" sz="2738" spc="54" dirty="0" smtClean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MIKROBIOLOGI</a:t>
            </a:r>
            <a:endParaRPr lang="en-US" sz="2738" spc="54" dirty="0">
              <a:solidFill>
                <a:srgbClr val="263F6B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654472" y="8519798"/>
            <a:ext cx="4694852" cy="46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UJI E.COLI (SNI 2332.1:2015)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80922" y="5494066"/>
            <a:ext cx="4694852" cy="52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BORAKS, METHANIL YELLOW,  RHODAMIN B (TEST KIT)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417537" y="4209235"/>
            <a:ext cx="5564718" cy="71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738" spc="54" dirty="0" smtClean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	PENGUJIAN </a:t>
            </a:r>
            <a:r>
              <a:rPr lang="en-US" sz="2738" spc="54" dirty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KIMIA</a:t>
            </a:r>
          </a:p>
          <a:p>
            <a:pPr algn="ctr">
              <a:lnSpc>
                <a:spcPts val="2711"/>
              </a:lnSpc>
            </a:pPr>
            <a:endParaRPr lang="en-US" sz="2738" spc="54" dirty="0">
              <a:solidFill>
                <a:srgbClr val="263F6B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249400" y="6889482"/>
            <a:ext cx="3822028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KADAR AIR (SNI: 2354.2:2015)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088120" y="8057521"/>
            <a:ext cx="4694852" cy="46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KADAR ABU (SNI: 2354.1:2010)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85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Montserrat Ultra-Bold Italics</vt:lpstr>
      <vt:lpstr>Calibri</vt:lpstr>
      <vt:lpstr>Montserrat Ultra-Bold</vt:lpstr>
      <vt:lpstr>Montserrat Italics</vt:lpstr>
      <vt:lpstr>Montserrat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UPT PMHP</dc:title>
  <dc:creator>ASUS</dc:creator>
  <cp:lastModifiedBy>globalall0000@gmail.com</cp:lastModifiedBy>
  <cp:revision>18</cp:revision>
  <dcterms:created xsi:type="dcterms:W3CDTF">2006-08-16T00:00:00Z</dcterms:created>
  <dcterms:modified xsi:type="dcterms:W3CDTF">2026-06-11T09:13:36Z</dcterms:modified>
  <dc:identifier>DAFyI-Pde7Y</dc:identifier>
</cp:coreProperties>
</file>